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3"/>
  </p:notesMasterIdLst>
  <p:sldIdLst>
    <p:sldId id="256" r:id="rId2"/>
    <p:sldId id="280" r:id="rId3"/>
    <p:sldId id="259" r:id="rId4"/>
    <p:sldId id="260" r:id="rId5"/>
    <p:sldId id="281" r:id="rId6"/>
    <p:sldId id="282" r:id="rId7"/>
    <p:sldId id="283" r:id="rId8"/>
    <p:sldId id="284" r:id="rId9"/>
    <p:sldId id="285" r:id="rId10"/>
    <p:sldId id="286" r:id="rId11"/>
    <p:sldId id="287" r:id="rId12"/>
  </p:sldIdLst>
  <p:sldSz cx="21599525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472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C6415-1E2C-4EFA-BE7C-1CFE93F77665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-41275" y="1143000"/>
            <a:ext cx="69405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F830B-0EFE-4C9E-A86F-072C68EFB3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9529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1pPr>
    <a:lvl2pPr marL="537383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2pPr>
    <a:lvl3pPr marL="1074766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3pPr>
    <a:lvl4pPr marL="1612149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4pPr>
    <a:lvl5pPr marL="2149533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5pPr>
    <a:lvl6pPr marL="2686914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6pPr>
    <a:lvl7pPr marL="3224297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7pPr>
    <a:lvl8pPr marL="3761681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8pPr>
    <a:lvl9pPr marL="4299063" algn="l" defTabSz="1074766" rtl="0" eaLnBrk="1" latinLnBrk="0" hangingPunct="1">
      <a:defRPr kumimoji="1"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-41275" y="1143000"/>
            <a:ext cx="694055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FD500F-D3FD-448F-BBAC-851E7347C35F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8158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571308"/>
            <a:ext cx="16199644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5042853"/>
            <a:ext cx="16199644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789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169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511175"/>
            <a:ext cx="4657398" cy="8136573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511175"/>
            <a:ext cx="13702199" cy="8136573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1212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48480B-D197-4C08-896A-B7BD4422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C9328-EBE6-47B4-AC10-79A3EF5DA651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92602D-E2A4-45E5-BB76-272BFB081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4D4F687-E330-4469-B22E-96499038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5CAC4-0CAF-4824-BE4A-346E1A15E5D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415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258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2393634"/>
            <a:ext cx="1862959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6425249"/>
            <a:ext cx="1862959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158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2555875"/>
            <a:ext cx="9179798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2555875"/>
            <a:ext cx="9179798" cy="60918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9019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511176"/>
            <a:ext cx="18629590" cy="1855788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2353628"/>
            <a:ext cx="9137611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3507105"/>
            <a:ext cx="9137611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2353628"/>
            <a:ext cx="9182611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3507105"/>
            <a:ext cx="9182611" cy="515842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3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4035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047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640080"/>
            <a:ext cx="6966408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382396"/>
            <a:ext cx="1093476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880360"/>
            <a:ext cx="6966408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35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640080"/>
            <a:ext cx="6966408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382396"/>
            <a:ext cx="1093476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880360"/>
            <a:ext cx="6966408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0650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511176"/>
            <a:ext cx="1862959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2555875"/>
            <a:ext cx="1862959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8898891"/>
            <a:ext cx="4859893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E1A5C-1180-4842-87A2-47CDC2A119D7}" type="datetimeFigureOut">
              <a:rPr kumimoji="1" lang="ja-JP" altLang="en-US" smtClean="0"/>
              <a:t>2025/7/4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8898891"/>
            <a:ext cx="72898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8898891"/>
            <a:ext cx="4859893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F5A70-54DD-4742-B171-F10E4D252B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209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kumimoji="1"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kumimoji="1"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kumimoji="1"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.png"/><Relationship Id="rId21" Type="http://schemas.openxmlformats.org/officeDocument/2006/relationships/tags" Target="../tags/tag411.xml"/><Relationship Id="rId42" Type="http://schemas.openxmlformats.org/officeDocument/2006/relationships/tags" Target="../tags/tag432.xml"/><Relationship Id="rId63" Type="http://schemas.openxmlformats.org/officeDocument/2006/relationships/tags" Target="../tags/tag453.xml"/><Relationship Id="rId84" Type="http://schemas.openxmlformats.org/officeDocument/2006/relationships/tags" Target="../tags/tag474.xml"/><Relationship Id="rId138" Type="http://schemas.openxmlformats.org/officeDocument/2006/relationships/image" Target="../media/image76.png"/><Relationship Id="rId159" Type="http://schemas.openxmlformats.org/officeDocument/2006/relationships/image" Target="../media/image120.png"/><Relationship Id="rId107" Type="http://schemas.openxmlformats.org/officeDocument/2006/relationships/image" Target="../media/image110.png"/><Relationship Id="rId11" Type="http://schemas.openxmlformats.org/officeDocument/2006/relationships/tags" Target="../tags/tag401.xml"/><Relationship Id="rId32" Type="http://schemas.openxmlformats.org/officeDocument/2006/relationships/tags" Target="../tags/tag422.xml"/><Relationship Id="rId53" Type="http://schemas.openxmlformats.org/officeDocument/2006/relationships/tags" Target="../tags/tag443.xml"/><Relationship Id="rId74" Type="http://schemas.openxmlformats.org/officeDocument/2006/relationships/tags" Target="../tags/tag464.xml"/><Relationship Id="rId128" Type="http://schemas.openxmlformats.org/officeDocument/2006/relationships/image" Target="../media/image66.png"/><Relationship Id="rId149" Type="http://schemas.openxmlformats.org/officeDocument/2006/relationships/image" Target="../media/image89.png"/><Relationship Id="rId5" Type="http://schemas.openxmlformats.org/officeDocument/2006/relationships/tags" Target="../tags/tag395.xml"/><Relationship Id="rId95" Type="http://schemas.openxmlformats.org/officeDocument/2006/relationships/image" Target="../media/image102.png"/><Relationship Id="rId160" Type="http://schemas.openxmlformats.org/officeDocument/2006/relationships/image" Target="../media/image121.png"/><Relationship Id="rId22" Type="http://schemas.openxmlformats.org/officeDocument/2006/relationships/tags" Target="../tags/tag412.xml"/><Relationship Id="rId43" Type="http://schemas.openxmlformats.org/officeDocument/2006/relationships/tags" Target="../tags/tag433.xml"/><Relationship Id="rId64" Type="http://schemas.openxmlformats.org/officeDocument/2006/relationships/tags" Target="../tags/tag454.xml"/><Relationship Id="rId118" Type="http://schemas.openxmlformats.org/officeDocument/2006/relationships/image" Target="../media/image29.png"/><Relationship Id="rId139" Type="http://schemas.openxmlformats.org/officeDocument/2006/relationships/image" Target="../media/image77.png"/><Relationship Id="rId85" Type="http://schemas.openxmlformats.org/officeDocument/2006/relationships/tags" Target="../tags/tag475.xml"/><Relationship Id="rId150" Type="http://schemas.openxmlformats.org/officeDocument/2006/relationships/image" Target="../media/image99.png"/><Relationship Id="rId12" Type="http://schemas.openxmlformats.org/officeDocument/2006/relationships/tags" Target="../tags/tag402.xml"/><Relationship Id="rId17" Type="http://schemas.openxmlformats.org/officeDocument/2006/relationships/tags" Target="../tags/tag407.xml"/><Relationship Id="rId33" Type="http://schemas.openxmlformats.org/officeDocument/2006/relationships/tags" Target="../tags/tag423.xml"/><Relationship Id="rId38" Type="http://schemas.openxmlformats.org/officeDocument/2006/relationships/tags" Target="../tags/tag428.xml"/><Relationship Id="rId59" Type="http://schemas.openxmlformats.org/officeDocument/2006/relationships/tags" Target="../tags/tag449.xml"/><Relationship Id="rId103" Type="http://schemas.openxmlformats.org/officeDocument/2006/relationships/image" Target="../media/image109.png"/><Relationship Id="rId108" Type="http://schemas.openxmlformats.org/officeDocument/2006/relationships/image" Target="../media/image111.png"/><Relationship Id="rId124" Type="http://schemas.openxmlformats.org/officeDocument/2006/relationships/image" Target="../media/image36.png"/><Relationship Id="rId129" Type="http://schemas.openxmlformats.org/officeDocument/2006/relationships/image" Target="../media/image41.png"/><Relationship Id="rId54" Type="http://schemas.openxmlformats.org/officeDocument/2006/relationships/tags" Target="../tags/tag444.xml"/><Relationship Id="rId70" Type="http://schemas.openxmlformats.org/officeDocument/2006/relationships/tags" Target="../tags/tag460.xml"/><Relationship Id="rId75" Type="http://schemas.openxmlformats.org/officeDocument/2006/relationships/tags" Target="../tags/tag465.xml"/><Relationship Id="rId91" Type="http://schemas.openxmlformats.org/officeDocument/2006/relationships/tags" Target="../tags/tag481.xml"/><Relationship Id="rId96" Type="http://schemas.openxmlformats.org/officeDocument/2006/relationships/image" Target="../media/image103.png"/><Relationship Id="rId140" Type="http://schemas.openxmlformats.org/officeDocument/2006/relationships/image" Target="../media/image78.png"/><Relationship Id="rId145" Type="http://schemas.openxmlformats.org/officeDocument/2006/relationships/image" Target="../media/image85.png"/><Relationship Id="rId161" Type="http://schemas.openxmlformats.org/officeDocument/2006/relationships/image" Target="../media/image122.png"/><Relationship Id="rId166" Type="http://schemas.openxmlformats.org/officeDocument/2006/relationships/image" Target="../media/image126.png"/><Relationship Id="rId1" Type="http://schemas.openxmlformats.org/officeDocument/2006/relationships/tags" Target="../tags/tag391.xml"/><Relationship Id="rId6" Type="http://schemas.openxmlformats.org/officeDocument/2006/relationships/tags" Target="../tags/tag396.xml"/><Relationship Id="rId23" Type="http://schemas.openxmlformats.org/officeDocument/2006/relationships/tags" Target="../tags/tag413.xml"/><Relationship Id="rId28" Type="http://schemas.openxmlformats.org/officeDocument/2006/relationships/tags" Target="../tags/tag418.xml"/><Relationship Id="rId49" Type="http://schemas.openxmlformats.org/officeDocument/2006/relationships/tags" Target="../tags/tag439.xml"/><Relationship Id="rId114" Type="http://schemas.openxmlformats.org/officeDocument/2006/relationships/image" Target="../media/image25.png"/><Relationship Id="rId119" Type="http://schemas.openxmlformats.org/officeDocument/2006/relationships/image" Target="../media/image63.png"/><Relationship Id="rId44" Type="http://schemas.openxmlformats.org/officeDocument/2006/relationships/tags" Target="../tags/tag434.xml"/><Relationship Id="rId60" Type="http://schemas.openxmlformats.org/officeDocument/2006/relationships/tags" Target="../tags/tag450.xml"/><Relationship Id="rId65" Type="http://schemas.openxmlformats.org/officeDocument/2006/relationships/tags" Target="../tags/tag455.xml"/><Relationship Id="rId81" Type="http://schemas.openxmlformats.org/officeDocument/2006/relationships/tags" Target="../tags/tag471.xml"/><Relationship Id="rId86" Type="http://schemas.openxmlformats.org/officeDocument/2006/relationships/tags" Target="../tags/tag476.xml"/><Relationship Id="rId130" Type="http://schemas.openxmlformats.org/officeDocument/2006/relationships/image" Target="../media/image42.png"/><Relationship Id="rId135" Type="http://schemas.openxmlformats.org/officeDocument/2006/relationships/image" Target="../media/image47.png"/><Relationship Id="rId151" Type="http://schemas.openxmlformats.org/officeDocument/2006/relationships/image" Target="../media/image113.png"/><Relationship Id="rId156" Type="http://schemas.openxmlformats.org/officeDocument/2006/relationships/image" Target="../media/image118.png"/><Relationship Id="rId13" Type="http://schemas.openxmlformats.org/officeDocument/2006/relationships/tags" Target="../tags/tag403.xml"/><Relationship Id="rId18" Type="http://schemas.openxmlformats.org/officeDocument/2006/relationships/tags" Target="../tags/tag408.xml"/><Relationship Id="rId39" Type="http://schemas.openxmlformats.org/officeDocument/2006/relationships/tags" Target="../tags/tag429.xml"/><Relationship Id="rId109" Type="http://schemas.openxmlformats.org/officeDocument/2006/relationships/image" Target="../media/image112.png"/><Relationship Id="rId34" Type="http://schemas.openxmlformats.org/officeDocument/2006/relationships/tags" Target="../tags/tag424.xml"/><Relationship Id="rId50" Type="http://schemas.openxmlformats.org/officeDocument/2006/relationships/tags" Target="../tags/tag440.xml"/><Relationship Id="rId55" Type="http://schemas.openxmlformats.org/officeDocument/2006/relationships/tags" Target="../tags/tag445.xml"/><Relationship Id="rId76" Type="http://schemas.openxmlformats.org/officeDocument/2006/relationships/tags" Target="../tags/tag466.xml"/><Relationship Id="rId97" Type="http://schemas.openxmlformats.org/officeDocument/2006/relationships/image" Target="../media/image104.png"/><Relationship Id="rId104" Type="http://schemas.openxmlformats.org/officeDocument/2006/relationships/image" Target="../media/image73.png"/><Relationship Id="rId120" Type="http://schemas.openxmlformats.org/officeDocument/2006/relationships/image" Target="../media/image60.png"/><Relationship Id="rId125" Type="http://schemas.openxmlformats.org/officeDocument/2006/relationships/image" Target="../media/image37.png"/><Relationship Id="rId141" Type="http://schemas.openxmlformats.org/officeDocument/2006/relationships/image" Target="../media/image79.png"/><Relationship Id="rId146" Type="http://schemas.openxmlformats.org/officeDocument/2006/relationships/image" Target="../media/image86.png"/><Relationship Id="rId167" Type="http://schemas.openxmlformats.org/officeDocument/2006/relationships/image" Target="../media/image56.png"/><Relationship Id="rId7" Type="http://schemas.openxmlformats.org/officeDocument/2006/relationships/tags" Target="../tags/tag397.xml"/><Relationship Id="rId71" Type="http://schemas.openxmlformats.org/officeDocument/2006/relationships/tags" Target="../tags/tag461.xml"/><Relationship Id="rId92" Type="http://schemas.openxmlformats.org/officeDocument/2006/relationships/tags" Target="../tags/tag482.xml"/><Relationship Id="rId162" Type="http://schemas.openxmlformats.org/officeDocument/2006/relationships/image" Target="../media/image58.png"/><Relationship Id="rId2" Type="http://schemas.openxmlformats.org/officeDocument/2006/relationships/tags" Target="../tags/tag392.xml"/><Relationship Id="rId29" Type="http://schemas.openxmlformats.org/officeDocument/2006/relationships/tags" Target="../tags/tag419.xml"/><Relationship Id="rId24" Type="http://schemas.openxmlformats.org/officeDocument/2006/relationships/tags" Target="../tags/tag414.xml"/><Relationship Id="rId40" Type="http://schemas.openxmlformats.org/officeDocument/2006/relationships/tags" Target="../tags/tag430.xml"/><Relationship Id="rId45" Type="http://schemas.openxmlformats.org/officeDocument/2006/relationships/tags" Target="../tags/tag435.xml"/><Relationship Id="rId66" Type="http://schemas.openxmlformats.org/officeDocument/2006/relationships/tags" Target="../tags/tag456.xml"/><Relationship Id="rId87" Type="http://schemas.openxmlformats.org/officeDocument/2006/relationships/tags" Target="../tags/tag477.xml"/><Relationship Id="rId110" Type="http://schemas.openxmlformats.org/officeDocument/2006/relationships/image" Target="../media/image24.png"/><Relationship Id="rId115" Type="http://schemas.openxmlformats.org/officeDocument/2006/relationships/image" Target="../media/image26.png"/><Relationship Id="rId131" Type="http://schemas.openxmlformats.org/officeDocument/2006/relationships/image" Target="../media/image43.png"/><Relationship Id="rId136" Type="http://schemas.openxmlformats.org/officeDocument/2006/relationships/image" Target="../media/image67.png"/><Relationship Id="rId157" Type="http://schemas.openxmlformats.org/officeDocument/2006/relationships/image" Target="../media/image54.png"/><Relationship Id="rId61" Type="http://schemas.openxmlformats.org/officeDocument/2006/relationships/tags" Target="../tags/tag451.xml"/><Relationship Id="rId82" Type="http://schemas.openxmlformats.org/officeDocument/2006/relationships/tags" Target="../tags/tag472.xml"/><Relationship Id="rId152" Type="http://schemas.openxmlformats.org/officeDocument/2006/relationships/image" Target="../media/image114.png"/><Relationship Id="rId19" Type="http://schemas.openxmlformats.org/officeDocument/2006/relationships/tags" Target="../tags/tag409.xml"/><Relationship Id="rId14" Type="http://schemas.openxmlformats.org/officeDocument/2006/relationships/tags" Target="../tags/tag404.xml"/><Relationship Id="rId30" Type="http://schemas.openxmlformats.org/officeDocument/2006/relationships/tags" Target="../tags/tag420.xml"/><Relationship Id="rId35" Type="http://schemas.openxmlformats.org/officeDocument/2006/relationships/tags" Target="../tags/tag425.xml"/><Relationship Id="rId56" Type="http://schemas.openxmlformats.org/officeDocument/2006/relationships/tags" Target="../tags/tag446.xml"/><Relationship Id="rId77" Type="http://schemas.openxmlformats.org/officeDocument/2006/relationships/tags" Target="../tags/tag467.xml"/><Relationship Id="rId100" Type="http://schemas.openxmlformats.org/officeDocument/2006/relationships/image" Target="../media/image106.png"/><Relationship Id="rId105" Type="http://schemas.openxmlformats.org/officeDocument/2006/relationships/image" Target="../media/image52.png"/><Relationship Id="rId126" Type="http://schemas.openxmlformats.org/officeDocument/2006/relationships/image" Target="../media/image38.png"/><Relationship Id="rId147" Type="http://schemas.openxmlformats.org/officeDocument/2006/relationships/image" Target="../media/image87.png"/><Relationship Id="rId168" Type="http://schemas.openxmlformats.org/officeDocument/2006/relationships/image" Target="../media/image127.png"/><Relationship Id="rId8" Type="http://schemas.openxmlformats.org/officeDocument/2006/relationships/tags" Target="../tags/tag398.xml"/><Relationship Id="rId51" Type="http://schemas.openxmlformats.org/officeDocument/2006/relationships/tags" Target="../tags/tag441.xml"/><Relationship Id="rId72" Type="http://schemas.openxmlformats.org/officeDocument/2006/relationships/tags" Target="../tags/tag462.xml"/><Relationship Id="rId93" Type="http://schemas.openxmlformats.org/officeDocument/2006/relationships/tags" Target="../tags/tag483.xml"/><Relationship Id="rId98" Type="http://schemas.openxmlformats.org/officeDocument/2006/relationships/image" Target="../media/image105.png"/><Relationship Id="rId121" Type="http://schemas.openxmlformats.org/officeDocument/2006/relationships/image" Target="../media/image61.png"/><Relationship Id="rId142" Type="http://schemas.openxmlformats.org/officeDocument/2006/relationships/image" Target="../media/image82.png"/><Relationship Id="rId163" Type="http://schemas.openxmlformats.org/officeDocument/2006/relationships/image" Target="../media/image123.png"/><Relationship Id="rId3" Type="http://schemas.openxmlformats.org/officeDocument/2006/relationships/tags" Target="../tags/tag393.xml"/><Relationship Id="rId25" Type="http://schemas.openxmlformats.org/officeDocument/2006/relationships/tags" Target="../tags/tag415.xml"/><Relationship Id="rId46" Type="http://schemas.openxmlformats.org/officeDocument/2006/relationships/tags" Target="../tags/tag436.xml"/><Relationship Id="rId67" Type="http://schemas.openxmlformats.org/officeDocument/2006/relationships/tags" Target="../tags/tag457.xml"/><Relationship Id="rId116" Type="http://schemas.openxmlformats.org/officeDocument/2006/relationships/image" Target="../media/image27.png"/><Relationship Id="rId137" Type="http://schemas.openxmlformats.org/officeDocument/2006/relationships/image" Target="../media/image75.png"/><Relationship Id="rId158" Type="http://schemas.openxmlformats.org/officeDocument/2006/relationships/image" Target="../media/image119.png"/><Relationship Id="rId20" Type="http://schemas.openxmlformats.org/officeDocument/2006/relationships/tags" Target="../tags/tag410.xml"/><Relationship Id="rId41" Type="http://schemas.openxmlformats.org/officeDocument/2006/relationships/tags" Target="../tags/tag431.xml"/><Relationship Id="rId62" Type="http://schemas.openxmlformats.org/officeDocument/2006/relationships/tags" Target="../tags/tag452.xml"/><Relationship Id="rId83" Type="http://schemas.openxmlformats.org/officeDocument/2006/relationships/tags" Target="../tags/tag473.xml"/><Relationship Id="rId88" Type="http://schemas.openxmlformats.org/officeDocument/2006/relationships/tags" Target="../tags/tag478.xml"/><Relationship Id="rId111" Type="http://schemas.openxmlformats.org/officeDocument/2006/relationships/image" Target="../media/image21.png"/><Relationship Id="rId132" Type="http://schemas.openxmlformats.org/officeDocument/2006/relationships/image" Target="../media/image65.png"/><Relationship Id="rId153" Type="http://schemas.openxmlformats.org/officeDocument/2006/relationships/image" Target="../media/image115.png"/><Relationship Id="rId15" Type="http://schemas.openxmlformats.org/officeDocument/2006/relationships/tags" Target="../tags/tag405.xml"/><Relationship Id="rId36" Type="http://schemas.openxmlformats.org/officeDocument/2006/relationships/tags" Target="../tags/tag426.xml"/><Relationship Id="rId57" Type="http://schemas.openxmlformats.org/officeDocument/2006/relationships/tags" Target="../tags/tag447.xml"/><Relationship Id="rId106" Type="http://schemas.openxmlformats.org/officeDocument/2006/relationships/image" Target="../media/image53.png"/><Relationship Id="rId127" Type="http://schemas.openxmlformats.org/officeDocument/2006/relationships/image" Target="../media/image39.png"/><Relationship Id="rId10" Type="http://schemas.openxmlformats.org/officeDocument/2006/relationships/tags" Target="../tags/tag400.xml"/><Relationship Id="rId31" Type="http://schemas.openxmlformats.org/officeDocument/2006/relationships/tags" Target="../tags/tag421.xml"/><Relationship Id="rId52" Type="http://schemas.openxmlformats.org/officeDocument/2006/relationships/tags" Target="../tags/tag442.xml"/><Relationship Id="rId73" Type="http://schemas.openxmlformats.org/officeDocument/2006/relationships/tags" Target="../tags/tag463.xml"/><Relationship Id="rId78" Type="http://schemas.openxmlformats.org/officeDocument/2006/relationships/tags" Target="../tags/tag468.xml"/><Relationship Id="rId94" Type="http://schemas.openxmlformats.org/officeDocument/2006/relationships/slideLayout" Target="../slideLayouts/slideLayout2.xml"/><Relationship Id="rId99" Type="http://schemas.openxmlformats.org/officeDocument/2006/relationships/image" Target="../media/image96.png"/><Relationship Id="rId101" Type="http://schemas.openxmlformats.org/officeDocument/2006/relationships/image" Target="../media/image107.png"/><Relationship Id="rId122" Type="http://schemas.openxmlformats.org/officeDocument/2006/relationships/image" Target="../media/image34.png"/><Relationship Id="rId143" Type="http://schemas.openxmlformats.org/officeDocument/2006/relationships/image" Target="../media/image83.png"/><Relationship Id="rId148" Type="http://schemas.openxmlformats.org/officeDocument/2006/relationships/image" Target="../media/image88.png"/><Relationship Id="rId164" Type="http://schemas.openxmlformats.org/officeDocument/2006/relationships/image" Target="../media/image124.png"/><Relationship Id="rId4" Type="http://schemas.openxmlformats.org/officeDocument/2006/relationships/tags" Target="../tags/tag394.xml"/><Relationship Id="rId9" Type="http://schemas.openxmlformats.org/officeDocument/2006/relationships/tags" Target="../tags/tag399.xml"/><Relationship Id="rId26" Type="http://schemas.openxmlformats.org/officeDocument/2006/relationships/tags" Target="../tags/tag416.xml"/><Relationship Id="rId47" Type="http://schemas.openxmlformats.org/officeDocument/2006/relationships/tags" Target="../tags/tag437.xml"/><Relationship Id="rId68" Type="http://schemas.openxmlformats.org/officeDocument/2006/relationships/tags" Target="../tags/tag458.xml"/><Relationship Id="rId89" Type="http://schemas.openxmlformats.org/officeDocument/2006/relationships/tags" Target="../tags/tag479.xml"/><Relationship Id="rId112" Type="http://schemas.openxmlformats.org/officeDocument/2006/relationships/image" Target="../media/image22.png"/><Relationship Id="rId133" Type="http://schemas.openxmlformats.org/officeDocument/2006/relationships/image" Target="../media/image45.png"/><Relationship Id="rId154" Type="http://schemas.openxmlformats.org/officeDocument/2006/relationships/image" Target="../media/image116.png"/><Relationship Id="rId16" Type="http://schemas.openxmlformats.org/officeDocument/2006/relationships/tags" Target="../tags/tag406.xml"/><Relationship Id="rId37" Type="http://schemas.openxmlformats.org/officeDocument/2006/relationships/tags" Target="../tags/tag427.xml"/><Relationship Id="rId58" Type="http://schemas.openxmlformats.org/officeDocument/2006/relationships/tags" Target="../tags/tag448.xml"/><Relationship Id="rId79" Type="http://schemas.openxmlformats.org/officeDocument/2006/relationships/tags" Target="../tags/tag469.xml"/><Relationship Id="rId102" Type="http://schemas.openxmlformats.org/officeDocument/2006/relationships/image" Target="../media/image108.png"/><Relationship Id="rId123" Type="http://schemas.openxmlformats.org/officeDocument/2006/relationships/image" Target="../media/image35.png"/><Relationship Id="rId144" Type="http://schemas.openxmlformats.org/officeDocument/2006/relationships/image" Target="../media/image84.png"/><Relationship Id="rId90" Type="http://schemas.openxmlformats.org/officeDocument/2006/relationships/tags" Target="../tags/tag480.xml"/><Relationship Id="rId165" Type="http://schemas.openxmlformats.org/officeDocument/2006/relationships/image" Target="../media/image125.png"/><Relationship Id="rId27" Type="http://schemas.openxmlformats.org/officeDocument/2006/relationships/tags" Target="../tags/tag417.xml"/><Relationship Id="rId48" Type="http://schemas.openxmlformats.org/officeDocument/2006/relationships/tags" Target="../tags/tag438.xml"/><Relationship Id="rId69" Type="http://schemas.openxmlformats.org/officeDocument/2006/relationships/tags" Target="../tags/tag459.xml"/><Relationship Id="rId113" Type="http://schemas.openxmlformats.org/officeDocument/2006/relationships/image" Target="../media/image23.png"/><Relationship Id="rId134" Type="http://schemas.openxmlformats.org/officeDocument/2006/relationships/image" Target="../media/image46.png"/><Relationship Id="rId80" Type="http://schemas.openxmlformats.org/officeDocument/2006/relationships/tags" Target="../tags/tag470.xml"/><Relationship Id="rId155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tags" Target="../tags/tag600.xml"/><Relationship Id="rId21" Type="http://schemas.openxmlformats.org/officeDocument/2006/relationships/tags" Target="../tags/tag504.xml"/><Relationship Id="rId42" Type="http://schemas.openxmlformats.org/officeDocument/2006/relationships/tags" Target="../tags/tag525.xml"/><Relationship Id="rId63" Type="http://schemas.openxmlformats.org/officeDocument/2006/relationships/tags" Target="../tags/tag546.xml"/><Relationship Id="rId84" Type="http://schemas.openxmlformats.org/officeDocument/2006/relationships/tags" Target="../tags/tag567.xml"/><Relationship Id="rId138" Type="http://schemas.openxmlformats.org/officeDocument/2006/relationships/tags" Target="../tags/tag621.xml"/><Relationship Id="rId159" Type="http://schemas.openxmlformats.org/officeDocument/2006/relationships/image" Target="../media/image103.png"/><Relationship Id="rId170" Type="http://schemas.openxmlformats.org/officeDocument/2006/relationships/image" Target="../media/image111.png"/><Relationship Id="rId191" Type="http://schemas.openxmlformats.org/officeDocument/2006/relationships/image" Target="../media/image42.png"/><Relationship Id="rId205" Type="http://schemas.openxmlformats.org/officeDocument/2006/relationships/image" Target="../media/image84.png"/><Relationship Id="rId226" Type="http://schemas.openxmlformats.org/officeDocument/2006/relationships/image" Target="../media/image125.png"/><Relationship Id="rId107" Type="http://schemas.openxmlformats.org/officeDocument/2006/relationships/tags" Target="../tags/tag590.xml"/><Relationship Id="rId11" Type="http://schemas.openxmlformats.org/officeDocument/2006/relationships/tags" Target="../tags/tag494.xml"/><Relationship Id="rId32" Type="http://schemas.openxmlformats.org/officeDocument/2006/relationships/tags" Target="../tags/tag515.xml"/><Relationship Id="rId53" Type="http://schemas.openxmlformats.org/officeDocument/2006/relationships/tags" Target="../tags/tag536.xml"/><Relationship Id="rId74" Type="http://schemas.openxmlformats.org/officeDocument/2006/relationships/tags" Target="../tags/tag557.xml"/><Relationship Id="rId128" Type="http://schemas.openxmlformats.org/officeDocument/2006/relationships/tags" Target="../tags/tag611.xml"/><Relationship Id="rId149" Type="http://schemas.openxmlformats.org/officeDocument/2006/relationships/tags" Target="../tags/tag632.xml"/><Relationship Id="rId5" Type="http://schemas.openxmlformats.org/officeDocument/2006/relationships/tags" Target="../tags/tag488.xml"/><Relationship Id="rId95" Type="http://schemas.openxmlformats.org/officeDocument/2006/relationships/tags" Target="../tags/tag578.xml"/><Relationship Id="rId160" Type="http://schemas.openxmlformats.org/officeDocument/2006/relationships/image" Target="../media/image128.png"/><Relationship Id="rId181" Type="http://schemas.openxmlformats.org/officeDocument/2006/relationships/image" Target="../media/image60.png"/><Relationship Id="rId216" Type="http://schemas.openxmlformats.org/officeDocument/2006/relationships/image" Target="../media/image117.png"/><Relationship Id="rId22" Type="http://schemas.openxmlformats.org/officeDocument/2006/relationships/tags" Target="../tags/tag505.xml"/><Relationship Id="rId43" Type="http://schemas.openxmlformats.org/officeDocument/2006/relationships/tags" Target="../tags/tag526.xml"/><Relationship Id="rId64" Type="http://schemas.openxmlformats.org/officeDocument/2006/relationships/tags" Target="../tags/tag547.xml"/><Relationship Id="rId118" Type="http://schemas.openxmlformats.org/officeDocument/2006/relationships/tags" Target="../tags/tag601.xml"/><Relationship Id="rId139" Type="http://schemas.openxmlformats.org/officeDocument/2006/relationships/tags" Target="../tags/tag622.xml"/><Relationship Id="rId85" Type="http://schemas.openxmlformats.org/officeDocument/2006/relationships/tags" Target="../tags/tag568.xml"/><Relationship Id="rId150" Type="http://schemas.openxmlformats.org/officeDocument/2006/relationships/tags" Target="../tags/tag633.xml"/><Relationship Id="rId171" Type="http://schemas.openxmlformats.org/officeDocument/2006/relationships/image" Target="../media/image112.png"/><Relationship Id="rId192" Type="http://schemas.openxmlformats.org/officeDocument/2006/relationships/image" Target="../media/image43.png"/><Relationship Id="rId206" Type="http://schemas.openxmlformats.org/officeDocument/2006/relationships/image" Target="../media/image85.png"/><Relationship Id="rId227" Type="http://schemas.openxmlformats.org/officeDocument/2006/relationships/image" Target="../media/image126.png"/><Relationship Id="rId12" Type="http://schemas.openxmlformats.org/officeDocument/2006/relationships/tags" Target="../tags/tag495.xml"/><Relationship Id="rId33" Type="http://schemas.openxmlformats.org/officeDocument/2006/relationships/tags" Target="../tags/tag516.xml"/><Relationship Id="rId108" Type="http://schemas.openxmlformats.org/officeDocument/2006/relationships/tags" Target="../tags/tag591.xml"/><Relationship Id="rId129" Type="http://schemas.openxmlformats.org/officeDocument/2006/relationships/tags" Target="../tags/tag612.xml"/><Relationship Id="rId54" Type="http://schemas.openxmlformats.org/officeDocument/2006/relationships/tags" Target="../tags/tag537.xml"/><Relationship Id="rId75" Type="http://schemas.openxmlformats.org/officeDocument/2006/relationships/tags" Target="../tags/tag558.xml"/><Relationship Id="rId96" Type="http://schemas.openxmlformats.org/officeDocument/2006/relationships/tags" Target="../tags/tag579.xml"/><Relationship Id="rId140" Type="http://schemas.openxmlformats.org/officeDocument/2006/relationships/tags" Target="../tags/tag623.xml"/><Relationship Id="rId161" Type="http://schemas.openxmlformats.org/officeDocument/2006/relationships/image" Target="../media/image96.png"/><Relationship Id="rId182" Type="http://schemas.openxmlformats.org/officeDocument/2006/relationships/image" Target="../media/image61.png"/><Relationship Id="rId217" Type="http://schemas.openxmlformats.org/officeDocument/2006/relationships/image" Target="../media/image118.png"/><Relationship Id="rId6" Type="http://schemas.openxmlformats.org/officeDocument/2006/relationships/tags" Target="../tags/tag489.xml"/><Relationship Id="rId23" Type="http://schemas.openxmlformats.org/officeDocument/2006/relationships/tags" Target="../tags/tag506.xml"/><Relationship Id="rId119" Type="http://schemas.openxmlformats.org/officeDocument/2006/relationships/tags" Target="../tags/tag602.xml"/><Relationship Id="rId44" Type="http://schemas.openxmlformats.org/officeDocument/2006/relationships/tags" Target="../tags/tag527.xml"/><Relationship Id="rId65" Type="http://schemas.openxmlformats.org/officeDocument/2006/relationships/tags" Target="../tags/tag548.xml"/><Relationship Id="rId86" Type="http://schemas.openxmlformats.org/officeDocument/2006/relationships/tags" Target="../tags/tag569.xml"/><Relationship Id="rId130" Type="http://schemas.openxmlformats.org/officeDocument/2006/relationships/tags" Target="../tags/tag613.xml"/><Relationship Id="rId151" Type="http://schemas.openxmlformats.org/officeDocument/2006/relationships/tags" Target="../tags/tag634.xml"/><Relationship Id="rId172" Type="http://schemas.openxmlformats.org/officeDocument/2006/relationships/image" Target="../media/image24.png"/><Relationship Id="rId193" Type="http://schemas.openxmlformats.org/officeDocument/2006/relationships/image" Target="../media/image65.png"/><Relationship Id="rId207" Type="http://schemas.openxmlformats.org/officeDocument/2006/relationships/image" Target="../media/image86.png"/><Relationship Id="rId228" Type="http://schemas.openxmlformats.org/officeDocument/2006/relationships/image" Target="../media/image56.png"/><Relationship Id="rId13" Type="http://schemas.openxmlformats.org/officeDocument/2006/relationships/tags" Target="../tags/tag496.xml"/><Relationship Id="rId109" Type="http://schemas.openxmlformats.org/officeDocument/2006/relationships/tags" Target="../tags/tag592.xml"/><Relationship Id="rId34" Type="http://schemas.openxmlformats.org/officeDocument/2006/relationships/tags" Target="../tags/tag517.xml"/><Relationship Id="rId55" Type="http://schemas.openxmlformats.org/officeDocument/2006/relationships/tags" Target="../tags/tag538.xml"/><Relationship Id="rId76" Type="http://schemas.openxmlformats.org/officeDocument/2006/relationships/tags" Target="../tags/tag559.xml"/><Relationship Id="rId97" Type="http://schemas.openxmlformats.org/officeDocument/2006/relationships/tags" Target="../tags/tag580.xml"/><Relationship Id="rId120" Type="http://schemas.openxmlformats.org/officeDocument/2006/relationships/tags" Target="../tags/tag603.xml"/><Relationship Id="rId141" Type="http://schemas.openxmlformats.org/officeDocument/2006/relationships/tags" Target="../tags/tag624.xml"/><Relationship Id="rId7" Type="http://schemas.openxmlformats.org/officeDocument/2006/relationships/tags" Target="../tags/tag490.xml"/><Relationship Id="rId162" Type="http://schemas.openxmlformats.org/officeDocument/2006/relationships/image" Target="../media/image106.png"/><Relationship Id="rId183" Type="http://schemas.openxmlformats.org/officeDocument/2006/relationships/image" Target="../media/image34.png"/><Relationship Id="rId218" Type="http://schemas.openxmlformats.org/officeDocument/2006/relationships/image" Target="../media/image54.png"/><Relationship Id="rId24" Type="http://schemas.openxmlformats.org/officeDocument/2006/relationships/tags" Target="../tags/tag507.xml"/><Relationship Id="rId45" Type="http://schemas.openxmlformats.org/officeDocument/2006/relationships/tags" Target="../tags/tag528.xml"/><Relationship Id="rId66" Type="http://schemas.openxmlformats.org/officeDocument/2006/relationships/tags" Target="../tags/tag549.xml"/><Relationship Id="rId87" Type="http://schemas.openxmlformats.org/officeDocument/2006/relationships/tags" Target="../tags/tag570.xml"/><Relationship Id="rId110" Type="http://schemas.openxmlformats.org/officeDocument/2006/relationships/tags" Target="../tags/tag593.xml"/><Relationship Id="rId131" Type="http://schemas.openxmlformats.org/officeDocument/2006/relationships/tags" Target="../tags/tag614.xml"/><Relationship Id="rId152" Type="http://schemas.openxmlformats.org/officeDocument/2006/relationships/tags" Target="../tags/tag635.xml"/><Relationship Id="rId173" Type="http://schemas.openxmlformats.org/officeDocument/2006/relationships/image" Target="../media/image21.png"/><Relationship Id="rId194" Type="http://schemas.openxmlformats.org/officeDocument/2006/relationships/image" Target="../media/image45.png"/><Relationship Id="rId208" Type="http://schemas.openxmlformats.org/officeDocument/2006/relationships/image" Target="../media/image87.png"/><Relationship Id="rId229" Type="http://schemas.openxmlformats.org/officeDocument/2006/relationships/image" Target="../media/image127.png"/><Relationship Id="rId14" Type="http://schemas.openxmlformats.org/officeDocument/2006/relationships/tags" Target="../tags/tag497.xml"/><Relationship Id="rId35" Type="http://schemas.openxmlformats.org/officeDocument/2006/relationships/tags" Target="../tags/tag518.xml"/><Relationship Id="rId56" Type="http://schemas.openxmlformats.org/officeDocument/2006/relationships/tags" Target="../tags/tag539.xml"/><Relationship Id="rId77" Type="http://schemas.openxmlformats.org/officeDocument/2006/relationships/tags" Target="../tags/tag560.xml"/><Relationship Id="rId100" Type="http://schemas.openxmlformats.org/officeDocument/2006/relationships/tags" Target="../tags/tag583.xml"/><Relationship Id="rId8" Type="http://schemas.openxmlformats.org/officeDocument/2006/relationships/tags" Target="../tags/tag491.xml"/><Relationship Id="rId98" Type="http://schemas.openxmlformats.org/officeDocument/2006/relationships/tags" Target="../tags/tag581.xml"/><Relationship Id="rId121" Type="http://schemas.openxmlformats.org/officeDocument/2006/relationships/tags" Target="../tags/tag604.xml"/><Relationship Id="rId142" Type="http://schemas.openxmlformats.org/officeDocument/2006/relationships/tags" Target="../tags/tag625.xml"/><Relationship Id="rId163" Type="http://schemas.openxmlformats.org/officeDocument/2006/relationships/image" Target="../media/image107.png"/><Relationship Id="rId184" Type="http://schemas.openxmlformats.org/officeDocument/2006/relationships/image" Target="../media/image35.png"/><Relationship Id="rId219" Type="http://schemas.openxmlformats.org/officeDocument/2006/relationships/image" Target="../media/image119.png"/><Relationship Id="rId25" Type="http://schemas.openxmlformats.org/officeDocument/2006/relationships/tags" Target="../tags/tag508.xml"/><Relationship Id="rId46" Type="http://schemas.openxmlformats.org/officeDocument/2006/relationships/tags" Target="../tags/tag529.xml"/><Relationship Id="rId67" Type="http://schemas.openxmlformats.org/officeDocument/2006/relationships/tags" Target="../tags/tag550.xml"/><Relationship Id="rId116" Type="http://schemas.openxmlformats.org/officeDocument/2006/relationships/tags" Target="../tags/tag599.xml"/><Relationship Id="rId137" Type="http://schemas.openxmlformats.org/officeDocument/2006/relationships/tags" Target="../tags/tag620.xml"/><Relationship Id="rId158" Type="http://schemas.openxmlformats.org/officeDocument/2006/relationships/image" Target="../media/image102.png"/><Relationship Id="rId20" Type="http://schemas.openxmlformats.org/officeDocument/2006/relationships/tags" Target="../tags/tag503.xml"/><Relationship Id="rId41" Type="http://schemas.openxmlformats.org/officeDocument/2006/relationships/tags" Target="../tags/tag524.xml"/><Relationship Id="rId62" Type="http://schemas.openxmlformats.org/officeDocument/2006/relationships/tags" Target="../tags/tag545.xml"/><Relationship Id="rId83" Type="http://schemas.openxmlformats.org/officeDocument/2006/relationships/tags" Target="../tags/tag566.xml"/><Relationship Id="rId88" Type="http://schemas.openxmlformats.org/officeDocument/2006/relationships/tags" Target="../tags/tag571.xml"/><Relationship Id="rId111" Type="http://schemas.openxmlformats.org/officeDocument/2006/relationships/tags" Target="../tags/tag594.xml"/><Relationship Id="rId132" Type="http://schemas.openxmlformats.org/officeDocument/2006/relationships/tags" Target="../tags/tag615.xml"/><Relationship Id="rId153" Type="http://schemas.openxmlformats.org/officeDocument/2006/relationships/tags" Target="../tags/tag636.xml"/><Relationship Id="rId174" Type="http://schemas.openxmlformats.org/officeDocument/2006/relationships/image" Target="../media/image22.png"/><Relationship Id="rId179" Type="http://schemas.openxmlformats.org/officeDocument/2006/relationships/image" Target="../media/image62.png"/><Relationship Id="rId195" Type="http://schemas.openxmlformats.org/officeDocument/2006/relationships/image" Target="../media/image46.png"/><Relationship Id="rId209" Type="http://schemas.openxmlformats.org/officeDocument/2006/relationships/image" Target="../media/image88.png"/><Relationship Id="rId190" Type="http://schemas.openxmlformats.org/officeDocument/2006/relationships/image" Target="../media/image41.png"/><Relationship Id="rId204" Type="http://schemas.openxmlformats.org/officeDocument/2006/relationships/image" Target="../media/image83.png"/><Relationship Id="rId220" Type="http://schemas.openxmlformats.org/officeDocument/2006/relationships/image" Target="../media/image120.png"/><Relationship Id="rId225" Type="http://schemas.openxmlformats.org/officeDocument/2006/relationships/image" Target="../media/image124.png"/><Relationship Id="rId15" Type="http://schemas.openxmlformats.org/officeDocument/2006/relationships/tags" Target="../tags/tag498.xml"/><Relationship Id="rId36" Type="http://schemas.openxmlformats.org/officeDocument/2006/relationships/tags" Target="../tags/tag519.xml"/><Relationship Id="rId57" Type="http://schemas.openxmlformats.org/officeDocument/2006/relationships/tags" Target="../tags/tag540.xml"/><Relationship Id="rId106" Type="http://schemas.openxmlformats.org/officeDocument/2006/relationships/tags" Target="../tags/tag589.xml"/><Relationship Id="rId127" Type="http://schemas.openxmlformats.org/officeDocument/2006/relationships/tags" Target="../tags/tag610.xml"/><Relationship Id="rId10" Type="http://schemas.openxmlformats.org/officeDocument/2006/relationships/tags" Target="../tags/tag493.xml"/><Relationship Id="rId31" Type="http://schemas.openxmlformats.org/officeDocument/2006/relationships/tags" Target="../tags/tag514.xml"/><Relationship Id="rId52" Type="http://schemas.openxmlformats.org/officeDocument/2006/relationships/tags" Target="../tags/tag535.xml"/><Relationship Id="rId73" Type="http://schemas.openxmlformats.org/officeDocument/2006/relationships/tags" Target="../tags/tag556.xml"/><Relationship Id="rId78" Type="http://schemas.openxmlformats.org/officeDocument/2006/relationships/tags" Target="../tags/tag561.xml"/><Relationship Id="rId94" Type="http://schemas.openxmlformats.org/officeDocument/2006/relationships/tags" Target="../tags/tag577.xml"/><Relationship Id="rId99" Type="http://schemas.openxmlformats.org/officeDocument/2006/relationships/tags" Target="../tags/tag582.xml"/><Relationship Id="rId101" Type="http://schemas.openxmlformats.org/officeDocument/2006/relationships/tags" Target="../tags/tag584.xml"/><Relationship Id="rId122" Type="http://schemas.openxmlformats.org/officeDocument/2006/relationships/tags" Target="../tags/tag605.xml"/><Relationship Id="rId143" Type="http://schemas.openxmlformats.org/officeDocument/2006/relationships/tags" Target="../tags/tag626.xml"/><Relationship Id="rId148" Type="http://schemas.openxmlformats.org/officeDocument/2006/relationships/tags" Target="../tags/tag631.xml"/><Relationship Id="rId164" Type="http://schemas.openxmlformats.org/officeDocument/2006/relationships/image" Target="../media/image108.png"/><Relationship Id="rId169" Type="http://schemas.openxmlformats.org/officeDocument/2006/relationships/image" Target="../media/image110.png"/><Relationship Id="rId185" Type="http://schemas.openxmlformats.org/officeDocument/2006/relationships/image" Target="../media/image36.png"/><Relationship Id="rId4" Type="http://schemas.openxmlformats.org/officeDocument/2006/relationships/tags" Target="../tags/tag487.xml"/><Relationship Id="rId9" Type="http://schemas.openxmlformats.org/officeDocument/2006/relationships/tags" Target="../tags/tag492.xml"/><Relationship Id="rId180" Type="http://schemas.openxmlformats.org/officeDocument/2006/relationships/image" Target="../media/image29.png"/><Relationship Id="rId210" Type="http://schemas.openxmlformats.org/officeDocument/2006/relationships/image" Target="../media/image89.png"/><Relationship Id="rId215" Type="http://schemas.openxmlformats.org/officeDocument/2006/relationships/image" Target="../media/image116.png"/><Relationship Id="rId26" Type="http://schemas.openxmlformats.org/officeDocument/2006/relationships/tags" Target="../tags/tag509.xml"/><Relationship Id="rId47" Type="http://schemas.openxmlformats.org/officeDocument/2006/relationships/tags" Target="../tags/tag530.xml"/><Relationship Id="rId68" Type="http://schemas.openxmlformats.org/officeDocument/2006/relationships/tags" Target="../tags/tag551.xml"/><Relationship Id="rId89" Type="http://schemas.openxmlformats.org/officeDocument/2006/relationships/tags" Target="../tags/tag572.xml"/><Relationship Id="rId112" Type="http://schemas.openxmlformats.org/officeDocument/2006/relationships/tags" Target="../tags/tag595.xml"/><Relationship Id="rId133" Type="http://schemas.openxmlformats.org/officeDocument/2006/relationships/tags" Target="../tags/tag616.xml"/><Relationship Id="rId154" Type="http://schemas.openxmlformats.org/officeDocument/2006/relationships/tags" Target="../tags/tag637.xml"/><Relationship Id="rId175" Type="http://schemas.openxmlformats.org/officeDocument/2006/relationships/image" Target="../media/image23.png"/><Relationship Id="rId196" Type="http://schemas.openxmlformats.org/officeDocument/2006/relationships/image" Target="../media/image47.png"/><Relationship Id="rId200" Type="http://schemas.openxmlformats.org/officeDocument/2006/relationships/image" Target="../media/image77.png"/><Relationship Id="rId16" Type="http://schemas.openxmlformats.org/officeDocument/2006/relationships/tags" Target="../tags/tag499.xml"/><Relationship Id="rId221" Type="http://schemas.openxmlformats.org/officeDocument/2006/relationships/image" Target="../media/image121.png"/><Relationship Id="rId37" Type="http://schemas.openxmlformats.org/officeDocument/2006/relationships/tags" Target="../tags/tag520.xml"/><Relationship Id="rId58" Type="http://schemas.openxmlformats.org/officeDocument/2006/relationships/tags" Target="../tags/tag541.xml"/><Relationship Id="rId79" Type="http://schemas.openxmlformats.org/officeDocument/2006/relationships/tags" Target="../tags/tag562.xml"/><Relationship Id="rId102" Type="http://schemas.openxmlformats.org/officeDocument/2006/relationships/tags" Target="../tags/tag585.xml"/><Relationship Id="rId123" Type="http://schemas.openxmlformats.org/officeDocument/2006/relationships/tags" Target="../tags/tag606.xml"/><Relationship Id="rId144" Type="http://schemas.openxmlformats.org/officeDocument/2006/relationships/tags" Target="../tags/tag627.xml"/><Relationship Id="rId90" Type="http://schemas.openxmlformats.org/officeDocument/2006/relationships/tags" Target="../tags/tag573.xml"/><Relationship Id="rId165" Type="http://schemas.openxmlformats.org/officeDocument/2006/relationships/image" Target="../media/image109.png"/><Relationship Id="rId186" Type="http://schemas.openxmlformats.org/officeDocument/2006/relationships/image" Target="../media/image37.png"/><Relationship Id="rId211" Type="http://schemas.openxmlformats.org/officeDocument/2006/relationships/image" Target="../media/image99.png"/><Relationship Id="rId27" Type="http://schemas.openxmlformats.org/officeDocument/2006/relationships/tags" Target="../tags/tag510.xml"/><Relationship Id="rId48" Type="http://schemas.openxmlformats.org/officeDocument/2006/relationships/tags" Target="../tags/tag531.xml"/><Relationship Id="rId69" Type="http://schemas.openxmlformats.org/officeDocument/2006/relationships/tags" Target="../tags/tag552.xml"/><Relationship Id="rId113" Type="http://schemas.openxmlformats.org/officeDocument/2006/relationships/tags" Target="../tags/tag596.xml"/><Relationship Id="rId134" Type="http://schemas.openxmlformats.org/officeDocument/2006/relationships/tags" Target="../tags/tag617.xml"/><Relationship Id="rId80" Type="http://schemas.openxmlformats.org/officeDocument/2006/relationships/tags" Target="../tags/tag563.xml"/><Relationship Id="rId155" Type="http://schemas.openxmlformats.org/officeDocument/2006/relationships/tags" Target="../tags/tag638.xml"/><Relationship Id="rId176" Type="http://schemas.openxmlformats.org/officeDocument/2006/relationships/image" Target="../media/image25.png"/><Relationship Id="rId197" Type="http://schemas.openxmlformats.org/officeDocument/2006/relationships/image" Target="../media/image67.png"/><Relationship Id="rId201" Type="http://schemas.openxmlformats.org/officeDocument/2006/relationships/image" Target="../media/image78.png"/><Relationship Id="rId222" Type="http://schemas.openxmlformats.org/officeDocument/2006/relationships/image" Target="../media/image122.png"/><Relationship Id="rId17" Type="http://schemas.openxmlformats.org/officeDocument/2006/relationships/tags" Target="../tags/tag500.xml"/><Relationship Id="rId38" Type="http://schemas.openxmlformats.org/officeDocument/2006/relationships/tags" Target="../tags/tag521.xml"/><Relationship Id="rId59" Type="http://schemas.openxmlformats.org/officeDocument/2006/relationships/tags" Target="../tags/tag542.xml"/><Relationship Id="rId103" Type="http://schemas.openxmlformats.org/officeDocument/2006/relationships/tags" Target="../tags/tag586.xml"/><Relationship Id="rId124" Type="http://schemas.openxmlformats.org/officeDocument/2006/relationships/tags" Target="../tags/tag607.xml"/><Relationship Id="rId70" Type="http://schemas.openxmlformats.org/officeDocument/2006/relationships/tags" Target="../tags/tag553.xml"/><Relationship Id="rId91" Type="http://schemas.openxmlformats.org/officeDocument/2006/relationships/tags" Target="../tags/tag574.xml"/><Relationship Id="rId145" Type="http://schemas.openxmlformats.org/officeDocument/2006/relationships/tags" Target="../tags/tag628.xml"/><Relationship Id="rId166" Type="http://schemas.openxmlformats.org/officeDocument/2006/relationships/image" Target="../media/image73.png"/><Relationship Id="rId187" Type="http://schemas.openxmlformats.org/officeDocument/2006/relationships/image" Target="../media/image38.png"/><Relationship Id="rId1" Type="http://schemas.openxmlformats.org/officeDocument/2006/relationships/tags" Target="../tags/tag484.xml"/><Relationship Id="rId212" Type="http://schemas.openxmlformats.org/officeDocument/2006/relationships/image" Target="../media/image113.png"/><Relationship Id="rId28" Type="http://schemas.openxmlformats.org/officeDocument/2006/relationships/tags" Target="../tags/tag511.xml"/><Relationship Id="rId49" Type="http://schemas.openxmlformats.org/officeDocument/2006/relationships/tags" Target="../tags/tag532.xml"/><Relationship Id="rId114" Type="http://schemas.openxmlformats.org/officeDocument/2006/relationships/tags" Target="../tags/tag597.xml"/><Relationship Id="rId60" Type="http://schemas.openxmlformats.org/officeDocument/2006/relationships/tags" Target="../tags/tag543.xml"/><Relationship Id="rId81" Type="http://schemas.openxmlformats.org/officeDocument/2006/relationships/tags" Target="../tags/tag564.xml"/><Relationship Id="rId135" Type="http://schemas.openxmlformats.org/officeDocument/2006/relationships/tags" Target="../tags/tag618.xml"/><Relationship Id="rId156" Type="http://schemas.openxmlformats.org/officeDocument/2006/relationships/tags" Target="../tags/tag639.xml"/><Relationship Id="rId177" Type="http://schemas.openxmlformats.org/officeDocument/2006/relationships/image" Target="../media/image26.png"/><Relationship Id="rId198" Type="http://schemas.openxmlformats.org/officeDocument/2006/relationships/image" Target="../media/image75.png"/><Relationship Id="rId202" Type="http://schemas.openxmlformats.org/officeDocument/2006/relationships/image" Target="../media/image79.png"/><Relationship Id="rId223" Type="http://schemas.openxmlformats.org/officeDocument/2006/relationships/image" Target="../media/image58.png"/><Relationship Id="rId18" Type="http://schemas.openxmlformats.org/officeDocument/2006/relationships/tags" Target="../tags/tag501.xml"/><Relationship Id="rId39" Type="http://schemas.openxmlformats.org/officeDocument/2006/relationships/tags" Target="../tags/tag522.xml"/><Relationship Id="rId50" Type="http://schemas.openxmlformats.org/officeDocument/2006/relationships/tags" Target="../tags/tag533.xml"/><Relationship Id="rId104" Type="http://schemas.openxmlformats.org/officeDocument/2006/relationships/tags" Target="../tags/tag587.xml"/><Relationship Id="rId125" Type="http://schemas.openxmlformats.org/officeDocument/2006/relationships/tags" Target="../tags/tag608.xml"/><Relationship Id="rId146" Type="http://schemas.openxmlformats.org/officeDocument/2006/relationships/tags" Target="../tags/tag629.xml"/><Relationship Id="rId167" Type="http://schemas.openxmlformats.org/officeDocument/2006/relationships/image" Target="../media/image52.png"/><Relationship Id="rId188" Type="http://schemas.openxmlformats.org/officeDocument/2006/relationships/image" Target="../media/image39.png"/><Relationship Id="rId71" Type="http://schemas.openxmlformats.org/officeDocument/2006/relationships/tags" Target="../tags/tag554.xml"/><Relationship Id="rId92" Type="http://schemas.openxmlformats.org/officeDocument/2006/relationships/tags" Target="../tags/tag575.xml"/><Relationship Id="rId213" Type="http://schemas.openxmlformats.org/officeDocument/2006/relationships/image" Target="../media/image114.png"/><Relationship Id="rId2" Type="http://schemas.openxmlformats.org/officeDocument/2006/relationships/tags" Target="../tags/tag485.xml"/><Relationship Id="rId29" Type="http://schemas.openxmlformats.org/officeDocument/2006/relationships/tags" Target="../tags/tag512.xml"/><Relationship Id="rId40" Type="http://schemas.openxmlformats.org/officeDocument/2006/relationships/tags" Target="../tags/tag523.xml"/><Relationship Id="rId115" Type="http://schemas.openxmlformats.org/officeDocument/2006/relationships/tags" Target="../tags/tag598.xml"/><Relationship Id="rId136" Type="http://schemas.openxmlformats.org/officeDocument/2006/relationships/tags" Target="../tags/tag619.xml"/><Relationship Id="rId157" Type="http://schemas.openxmlformats.org/officeDocument/2006/relationships/slideLayout" Target="../slideLayouts/slideLayout2.xml"/><Relationship Id="rId178" Type="http://schemas.openxmlformats.org/officeDocument/2006/relationships/image" Target="../media/image27.png"/><Relationship Id="rId61" Type="http://schemas.openxmlformats.org/officeDocument/2006/relationships/tags" Target="../tags/tag544.xml"/><Relationship Id="rId82" Type="http://schemas.openxmlformats.org/officeDocument/2006/relationships/tags" Target="../tags/tag565.xml"/><Relationship Id="rId199" Type="http://schemas.openxmlformats.org/officeDocument/2006/relationships/image" Target="../media/image76.png"/><Relationship Id="rId203" Type="http://schemas.openxmlformats.org/officeDocument/2006/relationships/image" Target="../media/image82.png"/><Relationship Id="rId19" Type="http://schemas.openxmlformats.org/officeDocument/2006/relationships/tags" Target="../tags/tag502.xml"/><Relationship Id="rId224" Type="http://schemas.openxmlformats.org/officeDocument/2006/relationships/image" Target="../media/image123.png"/><Relationship Id="rId30" Type="http://schemas.openxmlformats.org/officeDocument/2006/relationships/tags" Target="../tags/tag513.xml"/><Relationship Id="rId105" Type="http://schemas.openxmlformats.org/officeDocument/2006/relationships/tags" Target="../tags/tag588.xml"/><Relationship Id="rId126" Type="http://schemas.openxmlformats.org/officeDocument/2006/relationships/tags" Target="../tags/tag609.xml"/><Relationship Id="rId147" Type="http://schemas.openxmlformats.org/officeDocument/2006/relationships/tags" Target="../tags/tag630.xml"/><Relationship Id="rId168" Type="http://schemas.openxmlformats.org/officeDocument/2006/relationships/image" Target="../media/image53.png"/><Relationship Id="rId51" Type="http://schemas.openxmlformats.org/officeDocument/2006/relationships/tags" Target="../tags/tag534.xml"/><Relationship Id="rId72" Type="http://schemas.openxmlformats.org/officeDocument/2006/relationships/tags" Target="../tags/tag555.xml"/><Relationship Id="rId93" Type="http://schemas.openxmlformats.org/officeDocument/2006/relationships/tags" Target="../tags/tag576.xml"/><Relationship Id="rId189" Type="http://schemas.openxmlformats.org/officeDocument/2006/relationships/image" Target="../media/image66.png"/><Relationship Id="rId3" Type="http://schemas.openxmlformats.org/officeDocument/2006/relationships/tags" Target="../tags/tag486.xml"/><Relationship Id="rId214" Type="http://schemas.openxmlformats.org/officeDocument/2006/relationships/image" Target="../media/image1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tags" Target="../tags/tag3.xml"/><Relationship Id="rId21" Type="http://schemas.openxmlformats.org/officeDocument/2006/relationships/image" Target="../media/image11.png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2" Type="http://schemas.openxmlformats.org/officeDocument/2006/relationships/tags" Target="../tags/tag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24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10" Type="http://schemas.openxmlformats.org/officeDocument/2006/relationships/tags" Target="../tags/tag10.xml"/><Relationship Id="rId19" Type="http://schemas.openxmlformats.org/officeDocument/2006/relationships/image" Target="../media/image9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tags" Target="../tags/tag36.xml"/><Relationship Id="rId39" Type="http://schemas.openxmlformats.org/officeDocument/2006/relationships/image" Target="../media/image27.png"/><Relationship Id="rId21" Type="http://schemas.openxmlformats.org/officeDocument/2006/relationships/tags" Target="../tags/tag31.xml"/><Relationship Id="rId34" Type="http://schemas.openxmlformats.org/officeDocument/2006/relationships/image" Target="../media/image22.png"/><Relationship Id="rId42" Type="http://schemas.openxmlformats.org/officeDocument/2006/relationships/image" Target="../media/image30.png"/><Relationship Id="rId47" Type="http://schemas.openxmlformats.org/officeDocument/2006/relationships/image" Target="../media/image35.png"/><Relationship Id="rId50" Type="http://schemas.openxmlformats.org/officeDocument/2006/relationships/image" Target="../media/image38.png"/><Relationship Id="rId55" Type="http://schemas.openxmlformats.org/officeDocument/2006/relationships/image" Target="../media/image43.png"/><Relationship Id="rId7" Type="http://schemas.openxmlformats.org/officeDocument/2006/relationships/tags" Target="../tags/tag17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9" Type="http://schemas.openxmlformats.org/officeDocument/2006/relationships/tags" Target="../tags/tag39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image" Target="../media/image46.png"/><Relationship Id="rId5" Type="http://schemas.openxmlformats.org/officeDocument/2006/relationships/tags" Target="../tags/tag15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tags" Target="../tags/tag37.xml"/><Relationship Id="rId30" Type="http://schemas.openxmlformats.org/officeDocument/2006/relationships/tags" Target="../tags/tag40.xml"/><Relationship Id="rId35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image" Target="../media/image36.png"/><Relationship Id="rId56" Type="http://schemas.openxmlformats.org/officeDocument/2006/relationships/image" Target="../media/image44.png"/><Relationship Id="rId8" Type="http://schemas.openxmlformats.org/officeDocument/2006/relationships/tags" Target="../tags/tag18.xml"/><Relationship Id="rId51" Type="http://schemas.openxmlformats.org/officeDocument/2006/relationships/image" Target="../media/image39.png"/><Relationship Id="rId3" Type="http://schemas.openxmlformats.org/officeDocument/2006/relationships/tags" Target="../tags/tag13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tags" Target="../tags/tag35.xml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59" Type="http://schemas.openxmlformats.org/officeDocument/2006/relationships/image" Target="../media/image47.png"/><Relationship Id="rId20" Type="http://schemas.openxmlformats.org/officeDocument/2006/relationships/tags" Target="../tags/tag30.xml"/><Relationship Id="rId41" Type="http://schemas.openxmlformats.org/officeDocument/2006/relationships/image" Target="../media/image29.png"/><Relationship Id="rId54" Type="http://schemas.openxmlformats.org/officeDocument/2006/relationships/image" Target="../media/image42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tags" Target="../tags/tag38.xml"/><Relationship Id="rId36" Type="http://schemas.openxmlformats.org/officeDocument/2006/relationships/image" Target="../media/image24.png"/><Relationship Id="rId49" Type="http://schemas.openxmlformats.org/officeDocument/2006/relationships/image" Target="../media/image37.png"/><Relationship Id="rId57" Type="http://schemas.openxmlformats.org/officeDocument/2006/relationships/image" Target="../media/image45.png"/><Relationship Id="rId10" Type="http://schemas.openxmlformats.org/officeDocument/2006/relationships/tags" Target="../tags/tag20.xml"/><Relationship Id="rId31" Type="http://schemas.openxmlformats.org/officeDocument/2006/relationships/tags" Target="../tags/tag41.xml"/><Relationship Id="rId44" Type="http://schemas.openxmlformats.org/officeDocument/2006/relationships/image" Target="../media/image32.png"/><Relationship Id="rId52" Type="http://schemas.openxmlformats.org/officeDocument/2006/relationships/image" Target="../media/image40.png"/><Relationship Id="rId60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26" Type="http://schemas.openxmlformats.org/officeDocument/2006/relationships/tags" Target="../tags/tag67.xml"/><Relationship Id="rId39" Type="http://schemas.openxmlformats.org/officeDocument/2006/relationships/image" Target="../media/image27.png"/><Relationship Id="rId21" Type="http://schemas.openxmlformats.org/officeDocument/2006/relationships/tags" Target="../tags/tag62.xml"/><Relationship Id="rId34" Type="http://schemas.openxmlformats.org/officeDocument/2006/relationships/image" Target="../media/image22.png"/><Relationship Id="rId42" Type="http://schemas.openxmlformats.org/officeDocument/2006/relationships/image" Target="../media/image30.png"/><Relationship Id="rId47" Type="http://schemas.openxmlformats.org/officeDocument/2006/relationships/image" Target="../media/image35.png"/><Relationship Id="rId50" Type="http://schemas.openxmlformats.org/officeDocument/2006/relationships/image" Target="../media/image38.png"/><Relationship Id="rId55" Type="http://schemas.openxmlformats.org/officeDocument/2006/relationships/image" Target="../media/image43.png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9" Type="http://schemas.openxmlformats.org/officeDocument/2006/relationships/tags" Target="../tags/tag70.xml"/><Relationship Id="rId11" Type="http://schemas.openxmlformats.org/officeDocument/2006/relationships/tags" Target="../tags/tag52.xml"/><Relationship Id="rId24" Type="http://schemas.openxmlformats.org/officeDocument/2006/relationships/tags" Target="../tags/tag65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5.png"/><Relationship Id="rId40" Type="http://schemas.openxmlformats.org/officeDocument/2006/relationships/image" Target="../media/image28.png"/><Relationship Id="rId45" Type="http://schemas.openxmlformats.org/officeDocument/2006/relationships/image" Target="../media/image33.png"/><Relationship Id="rId53" Type="http://schemas.openxmlformats.org/officeDocument/2006/relationships/image" Target="../media/image41.png"/><Relationship Id="rId58" Type="http://schemas.openxmlformats.org/officeDocument/2006/relationships/image" Target="../media/image46.png"/><Relationship Id="rId5" Type="http://schemas.openxmlformats.org/officeDocument/2006/relationships/tags" Target="../tags/tag46.xml"/><Relationship Id="rId19" Type="http://schemas.openxmlformats.org/officeDocument/2006/relationships/tags" Target="../tags/tag60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tags" Target="../tags/tag63.xml"/><Relationship Id="rId27" Type="http://schemas.openxmlformats.org/officeDocument/2006/relationships/tags" Target="../tags/tag68.xml"/><Relationship Id="rId30" Type="http://schemas.openxmlformats.org/officeDocument/2006/relationships/tags" Target="../tags/tag71.xml"/><Relationship Id="rId35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image" Target="../media/image36.png"/><Relationship Id="rId56" Type="http://schemas.openxmlformats.org/officeDocument/2006/relationships/image" Target="../media/image44.png"/><Relationship Id="rId8" Type="http://schemas.openxmlformats.org/officeDocument/2006/relationships/tags" Target="../tags/tag49.xml"/><Relationship Id="rId51" Type="http://schemas.openxmlformats.org/officeDocument/2006/relationships/image" Target="../media/image39.png"/><Relationship Id="rId3" Type="http://schemas.openxmlformats.org/officeDocument/2006/relationships/tags" Target="../tags/tag44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5" Type="http://schemas.openxmlformats.org/officeDocument/2006/relationships/tags" Target="../tags/tag66.xml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46" Type="http://schemas.openxmlformats.org/officeDocument/2006/relationships/image" Target="../media/image34.png"/><Relationship Id="rId59" Type="http://schemas.openxmlformats.org/officeDocument/2006/relationships/image" Target="../media/image47.png"/><Relationship Id="rId20" Type="http://schemas.openxmlformats.org/officeDocument/2006/relationships/tags" Target="../tags/tag61.xml"/><Relationship Id="rId41" Type="http://schemas.openxmlformats.org/officeDocument/2006/relationships/image" Target="../media/image29.png"/><Relationship Id="rId54" Type="http://schemas.openxmlformats.org/officeDocument/2006/relationships/image" Target="../media/image42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5" Type="http://schemas.openxmlformats.org/officeDocument/2006/relationships/tags" Target="../tags/tag56.xml"/><Relationship Id="rId23" Type="http://schemas.openxmlformats.org/officeDocument/2006/relationships/tags" Target="../tags/tag64.xml"/><Relationship Id="rId28" Type="http://schemas.openxmlformats.org/officeDocument/2006/relationships/tags" Target="../tags/tag69.xml"/><Relationship Id="rId36" Type="http://schemas.openxmlformats.org/officeDocument/2006/relationships/image" Target="../media/image24.png"/><Relationship Id="rId49" Type="http://schemas.openxmlformats.org/officeDocument/2006/relationships/image" Target="../media/image37.png"/><Relationship Id="rId57" Type="http://schemas.openxmlformats.org/officeDocument/2006/relationships/image" Target="../media/image45.png"/><Relationship Id="rId10" Type="http://schemas.openxmlformats.org/officeDocument/2006/relationships/tags" Target="../tags/tag51.xml"/><Relationship Id="rId31" Type="http://schemas.openxmlformats.org/officeDocument/2006/relationships/tags" Target="../tags/tag72.xml"/><Relationship Id="rId44" Type="http://schemas.openxmlformats.org/officeDocument/2006/relationships/image" Target="../media/image32.png"/><Relationship Id="rId52" Type="http://schemas.openxmlformats.org/officeDocument/2006/relationships/image" Target="../media/image40.png"/><Relationship Id="rId60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98.xml"/><Relationship Id="rId21" Type="http://schemas.openxmlformats.org/officeDocument/2006/relationships/tags" Target="../tags/tag93.xml"/><Relationship Id="rId42" Type="http://schemas.openxmlformats.org/officeDocument/2006/relationships/tags" Target="../tags/tag114.xml"/><Relationship Id="rId47" Type="http://schemas.openxmlformats.org/officeDocument/2006/relationships/tags" Target="../tags/tag119.xml"/><Relationship Id="rId63" Type="http://schemas.openxmlformats.org/officeDocument/2006/relationships/tags" Target="../tags/tag135.xml"/><Relationship Id="rId68" Type="http://schemas.openxmlformats.org/officeDocument/2006/relationships/image" Target="../media/image21.png"/><Relationship Id="rId84" Type="http://schemas.openxmlformats.org/officeDocument/2006/relationships/image" Target="../media/image52.png"/><Relationship Id="rId89" Type="http://schemas.openxmlformats.org/officeDocument/2006/relationships/image" Target="../media/image57.png"/><Relationship Id="rId16" Type="http://schemas.openxmlformats.org/officeDocument/2006/relationships/tags" Target="../tags/tag88.xml"/><Relationship Id="rId107" Type="http://schemas.openxmlformats.org/officeDocument/2006/relationships/image" Target="../media/image39.png"/><Relationship Id="rId11" Type="http://schemas.openxmlformats.org/officeDocument/2006/relationships/tags" Target="../tags/tag83.xml"/><Relationship Id="rId32" Type="http://schemas.openxmlformats.org/officeDocument/2006/relationships/tags" Target="../tags/tag104.xml"/><Relationship Id="rId37" Type="http://schemas.openxmlformats.org/officeDocument/2006/relationships/tags" Target="../tags/tag109.xml"/><Relationship Id="rId53" Type="http://schemas.openxmlformats.org/officeDocument/2006/relationships/tags" Target="../tags/tag125.xml"/><Relationship Id="rId58" Type="http://schemas.openxmlformats.org/officeDocument/2006/relationships/tags" Target="../tags/tag130.xml"/><Relationship Id="rId74" Type="http://schemas.openxmlformats.org/officeDocument/2006/relationships/image" Target="../media/image27.png"/><Relationship Id="rId79" Type="http://schemas.openxmlformats.org/officeDocument/2006/relationships/image" Target="../media/image32.png"/><Relationship Id="rId102" Type="http://schemas.openxmlformats.org/officeDocument/2006/relationships/image" Target="../media/image34.png"/><Relationship Id="rId5" Type="http://schemas.openxmlformats.org/officeDocument/2006/relationships/tags" Target="../tags/tag77.xml"/><Relationship Id="rId90" Type="http://schemas.openxmlformats.org/officeDocument/2006/relationships/image" Target="../media/image58.png"/><Relationship Id="rId95" Type="http://schemas.openxmlformats.org/officeDocument/2006/relationships/image" Target="../media/image44.png"/><Relationship Id="rId22" Type="http://schemas.openxmlformats.org/officeDocument/2006/relationships/tags" Target="../tags/tag94.xml"/><Relationship Id="rId27" Type="http://schemas.openxmlformats.org/officeDocument/2006/relationships/tags" Target="../tags/tag99.xml"/><Relationship Id="rId43" Type="http://schemas.openxmlformats.org/officeDocument/2006/relationships/tags" Target="../tags/tag115.xml"/><Relationship Id="rId48" Type="http://schemas.openxmlformats.org/officeDocument/2006/relationships/tags" Target="../tags/tag120.xml"/><Relationship Id="rId64" Type="http://schemas.openxmlformats.org/officeDocument/2006/relationships/tags" Target="../tags/tag136.xml"/><Relationship Id="rId69" Type="http://schemas.openxmlformats.org/officeDocument/2006/relationships/image" Target="../media/image22.png"/><Relationship Id="rId80" Type="http://schemas.openxmlformats.org/officeDocument/2006/relationships/image" Target="../media/image33.png"/><Relationship Id="rId85" Type="http://schemas.openxmlformats.org/officeDocument/2006/relationships/image" Target="../media/image53.png"/><Relationship Id="rId12" Type="http://schemas.openxmlformats.org/officeDocument/2006/relationships/tags" Target="../tags/tag84.xml"/><Relationship Id="rId17" Type="http://schemas.openxmlformats.org/officeDocument/2006/relationships/tags" Target="../tags/tag89.xml"/><Relationship Id="rId33" Type="http://schemas.openxmlformats.org/officeDocument/2006/relationships/tags" Target="../tags/tag105.xml"/><Relationship Id="rId38" Type="http://schemas.openxmlformats.org/officeDocument/2006/relationships/tags" Target="../tags/tag110.xml"/><Relationship Id="rId59" Type="http://schemas.openxmlformats.org/officeDocument/2006/relationships/tags" Target="../tags/tag131.xml"/><Relationship Id="rId103" Type="http://schemas.openxmlformats.org/officeDocument/2006/relationships/image" Target="../media/image35.png"/><Relationship Id="rId20" Type="http://schemas.openxmlformats.org/officeDocument/2006/relationships/tags" Target="../tags/tag92.xml"/><Relationship Id="rId41" Type="http://schemas.openxmlformats.org/officeDocument/2006/relationships/tags" Target="../tags/tag113.xml"/><Relationship Id="rId54" Type="http://schemas.openxmlformats.org/officeDocument/2006/relationships/tags" Target="../tags/tag126.xml"/><Relationship Id="rId62" Type="http://schemas.openxmlformats.org/officeDocument/2006/relationships/tags" Target="../tags/tag134.xml"/><Relationship Id="rId70" Type="http://schemas.openxmlformats.org/officeDocument/2006/relationships/image" Target="../media/image23.png"/><Relationship Id="rId75" Type="http://schemas.openxmlformats.org/officeDocument/2006/relationships/image" Target="../media/image28.png"/><Relationship Id="rId83" Type="http://schemas.openxmlformats.org/officeDocument/2006/relationships/image" Target="../media/image51.png"/><Relationship Id="rId88" Type="http://schemas.openxmlformats.org/officeDocument/2006/relationships/image" Target="../media/image56.png"/><Relationship Id="rId91" Type="http://schemas.openxmlformats.org/officeDocument/2006/relationships/image" Target="../media/image59.png"/><Relationship Id="rId96" Type="http://schemas.openxmlformats.org/officeDocument/2006/relationships/image" Target="../media/image60.pn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5" Type="http://schemas.openxmlformats.org/officeDocument/2006/relationships/tags" Target="../tags/tag87.xml"/><Relationship Id="rId23" Type="http://schemas.openxmlformats.org/officeDocument/2006/relationships/tags" Target="../tags/tag95.xml"/><Relationship Id="rId28" Type="http://schemas.openxmlformats.org/officeDocument/2006/relationships/tags" Target="../tags/tag100.xml"/><Relationship Id="rId36" Type="http://schemas.openxmlformats.org/officeDocument/2006/relationships/tags" Target="../tags/tag108.xml"/><Relationship Id="rId49" Type="http://schemas.openxmlformats.org/officeDocument/2006/relationships/tags" Target="../tags/tag121.xml"/><Relationship Id="rId57" Type="http://schemas.openxmlformats.org/officeDocument/2006/relationships/tags" Target="../tags/tag129.xml"/><Relationship Id="rId106" Type="http://schemas.openxmlformats.org/officeDocument/2006/relationships/image" Target="../media/image38.png"/><Relationship Id="rId10" Type="http://schemas.openxmlformats.org/officeDocument/2006/relationships/tags" Target="../tags/tag82.xml"/><Relationship Id="rId31" Type="http://schemas.openxmlformats.org/officeDocument/2006/relationships/tags" Target="../tags/tag103.xml"/><Relationship Id="rId44" Type="http://schemas.openxmlformats.org/officeDocument/2006/relationships/tags" Target="../tags/tag116.xml"/><Relationship Id="rId52" Type="http://schemas.openxmlformats.org/officeDocument/2006/relationships/tags" Target="../tags/tag124.xml"/><Relationship Id="rId60" Type="http://schemas.openxmlformats.org/officeDocument/2006/relationships/tags" Target="../tags/tag132.xml"/><Relationship Id="rId65" Type="http://schemas.openxmlformats.org/officeDocument/2006/relationships/tags" Target="../tags/tag137.xml"/><Relationship Id="rId73" Type="http://schemas.openxmlformats.org/officeDocument/2006/relationships/image" Target="../media/image26.png"/><Relationship Id="rId78" Type="http://schemas.openxmlformats.org/officeDocument/2006/relationships/image" Target="../media/image31.png"/><Relationship Id="rId81" Type="http://schemas.openxmlformats.org/officeDocument/2006/relationships/image" Target="../media/image49.png"/><Relationship Id="rId86" Type="http://schemas.openxmlformats.org/officeDocument/2006/relationships/image" Target="../media/image54.png"/><Relationship Id="rId94" Type="http://schemas.openxmlformats.org/officeDocument/2006/relationships/image" Target="../media/image43.png"/><Relationship Id="rId99" Type="http://schemas.openxmlformats.org/officeDocument/2006/relationships/image" Target="../media/image46.png"/><Relationship Id="rId101" Type="http://schemas.openxmlformats.org/officeDocument/2006/relationships/image" Target="../media/image48.png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3" Type="http://schemas.openxmlformats.org/officeDocument/2006/relationships/tags" Target="../tags/tag85.xml"/><Relationship Id="rId18" Type="http://schemas.openxmlformats.org/officeDocument/2006/relationships/tags" Target="../tags/tag90.xml"/><Relationship Id="rId39" Type="http://schemas.openxmlformats.org/officeDocument/2006/relationships/tags" Target="../tags/tag111.xml"/><Relationship Id="rId34" Type="http://schemas.openxmlformats.org/officeDocument/2006/relationships/tags" Target="../tags/tag106.xml"/><Relationship Id="rId50" Type="http://schemas.openxmlformats.org/officeDocument/2006/relationships/tags" Target="../tags/tag122.xml"/><Relationship Id="rId55" Type="http://schemas.openxmlformats.org/officeDocument/2006/relationships/tags" Target="../tags/tag127.xml"/><Relationship Id="rId76" Type="http://schemas.openxmlformats.org/officeDocument/2006/relationships/image" Target="../media/image29.png"/><Relationship Id="rId97" Type="http://schemas.openxmlformats.org/officeDocument/2006/relationships/image" Target="../media/image61.png"/><Relationship Id="rId104" Type="http://schemas.openxmlformats.org/officeDocument/2006/relationships/image" Target="../media/image36.png"/><Relationship Id="rId7" Type="http://schemas.openxmlformats.org/officeDocument/2006/relationships/tags" Target="../tags/tag79.xml"/><Relationship Id="rId71" Type="http://schemas.openxmlformats.org/officeDocument/2006/relationships/image" Target="../media/image24.png"/><Relationship Id="rId92" Type="http://schemas.openxmlformats.org/officeDocument/2006/relationships/image" Target="../media/image41.png"/><Relationship Id="rId2" Type="http://schemas.openxmlformats.org/officeDocument/2006/relationships/tags" Target="../tags/tag74.xml"/><Relationship Id="rId29" Type="http://schemas.openxmlformats.org/officeDocument/2006/relationships/tags" Target="../tags/tag101.xml"/><Relationship Id="rId24" Type="http://schemas.openxmlformats.org/officeDocument/2006/relationships/tags" Target="../tags/tag96.xml"/><Relationship Id="rId40" Type="http://schemas.openxmlformats.org/officeDocument/2006/relationships/tags" Target="../tags/tag112.xml"/><Relationship Id="rId45" Type="http://schemas.openxmlformats.org/officeDocument/2006/relationships/tags" Target="../tags/tag117.xml"/><Relationship Id="rId66" Type="http://schemas.openxmlformats.org/officeDocument/2006/relationships/tags" Target="../tags/tag138.xml"/><Relationship Id="rId87" Type="http://schemas.openxmlformats.org/officeDocument/2006/relationships/image" Target="../media/image55.png"/><Relationship Id="rId61" Type="http://schemas.openxmlformats.org/officeDocument/2006/relationships/tags" Target="../tags/tag133.xml"/><Relationship Id="rId82" Type="http://schemas.openxmlformats.org/officeDocument/2006/relationships/image" Target="../media/image50.png"/><Relationship Id="rId19" Type="http://schemas.openxmlformats.org/officeDocument/2006/relationships/tags" Target="../tags/tag91.xml"/><Relationship Id="rId14" Type="http://schemas.openxmlformats.org/officeDocument/2006/relationships/tags" Target="../tags/tag86.xml"/><Relationship Id="rId30" Type="http://schemas.openxmlformats.org/officeDocument/2006/relationships/tags" Target="../tags/tag102.xml"/><Relationship Id="rId35" Type="http://schemas.openxmlformats.org/officeDocument/2006/relationships/tags" Target="../tags/tag107.xml"/><Relationship Id="rId56" Type="http://schemas.openxmlformats.org/officeDocument/2006/relationships/tags" Target="../tags/tag128.xml"/><Relationship Id="rId77" Type="http://schemas.openxmlformats.org/officeDocument/2006/relationships/image" Target="../media/image30.png"/><Relationship Id="rId100" Type="http://schemas.openxmlformats.org/officeDocument/2006/relationships/image" Target="../media/image47.png"/><Relationship Id="rId105" Type="http://schemas.openxmlformats.org/officeDocument/2006/relationships/image" Target="../media/image37.png"/><Relationship Id="rId8" Type="http://schemas.openxmlformats.org/officeDocument/2006/relationships/tags" Target="../tags/tag80.xml"/><Relationship Id="rId51" Type="http://schemas.openxmlformats.org/officeDocument/2006/relationships/tags" Target="../tags/tag123.xml"/><Relationship Id="rId72" Type="http://schemas.openxmlformats.org/officeDocument/2006/relationships/image" Target="../media/image25.png"/><Relationship Id="rId93" Type="http://schemas.openxmlformats.org/officeDocument/2006/relationships/image" Target="../media/image42.png"/><Relationship Id="rId98" Type="http://schemas.openxmlformats.org/officeDocument/2006/relationships/image" Target="../media/image45.png"/><Relationship Id="rId3" Type="http://schemas.openxmlformats.org/officeDocument/2006/relationships/tags" Target="../tags/tag75.xml"/><Relationship Id="rId25" Type="http://schemas.openxmlformats.org/officeDocument/2006/relationships/tags" Target="../tags/tag97.xml"/><Relationship Id="rId46" Type="http://schemas.openxmlformats.org/officeDocument/2006/relationships/tags" Target="../tags/tag118.xml"/><Relationship Id="rId67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tags" Target="../tags/tag164.xml"/><Relationship Id="rId21" Type="http://schemas.openxmlformats.org/officeDocument/2006/relationships/tags" Target="../tags/tag159.xml"/><Relationship Id="rId42" Type="http://schemas.openxmlformats.org/officeDocument/2006/relationships/tags" Target="../tags/tag180.xml"/><Relationship Id="rId47" Type="http://schemas.openxmlformats.org/officeDocument/2006/relationships/tags" Target="../tags/tag185.xml"/><Relationship Id="rId63" Type="http://schemas.openxmlformats.org/officeDocument/2006/relationships/tags" Target="../tags/tag201.xml"/><Relationship Id="rId68" Type="http://schemas.openxmlformats.org/officeDocument/2006/relationships/tags" Target="../tags/tag206.xml"/><Relationship Id="rId84" Type="http://schemas.openxmlformats.org/officeDocument/2006/relationships/image" Target="../media/image50.png"/><Relationship Id="rId89" Type="http://schemas.openxmlformats.org/officeDocument/2006/relationships/image" Target="../media/image55.png"/><Relationship Id="rId112" Type="http://schemas.openxmlformats.org/officeDocument/2006/relationships/image" Target="../media/image68.png"/><Relationship Id="rId16" Type="http://schemas.openxmlformats.org/officeDocument/2006/relationships/tags" Target="../tags/tag154.xml"/><Relationship Id="rId107" Type="http://schemas.openxmlformats.org/officeDocument/2006/relationships/image" Target="../media/image66.png"/><Relationship Id="rId11" Type="http://schemas.openxmlformats.org/officeDocument/2006/relationships/tags" Target="../tags/tag149.xml"/><Relationship Id="rId32" Type="http://schemas.openxmlformats.org/officeDocument/2006/relationships/tags" Target="../tags/tag170.xml"/><Relationship Id="rId37" Type="http://schemas.openxmlformats.org/officeDocument/2006/relationships/tags" Target="../tags/tag175.xml"/><Relationship Id="rId53" Type="http://schemas.openxmlformats.org/officeDocument/2006/relationships/tags" Target="../tags/tag191.xml"/><Relationship Id="rId58" Type="http://schemas.openxmlformats.org/officeDocument/2006/relationships/tags" Target="../tags/tag196.xml"/><Relationship Id="rId74" Type="http://schemas.openxmlformats.org/officeDocument/2006/relationships/image" Target="../media/image22.png"/><Relationship Id="rId79" Type="http://schemas.openxmlformats.org/officeDocument/2006/relationships/image" Target="../media/image27.png"/><Relationship Id="rId102" Type="http://schemas.openxmlformats.org/officeDocument/2006/relationships/image" Target="../media/image35.png"/><Relationship Id="rId5" Type="http://schemas.openxmlformats.org/officeDocument/2006/relationships/tags" Target="../tags/tag143.xml"/><Relationship Id="rId90" Type="http://schemas.openxmlformats.org/officeDocument/2006/relationships/image" Target="../media/image56.png"/><Relationship Id="rId95" Type="http://schemas.openxmlformats.org/officeDocument/2006/relationships/image" Target="../media/image42.png"/><Relationship Id="rId22" Type="http://schemas.openxmlformats.org/officeDocument/2006/relationships/tags" Target="../tags/tag160.xml"/><Relationship Id="rId27" Type="http://schemas.openxmlformats.org/officeDocument/2006/relationships/tags" Target="../tags/tag165.xml"/><Relationship Id="rId43" Type="http://schemas.openxmlformats.org/officeDocument/2006/relationships/tags" Target="../tags/tag181.xml"/><Relationship Id="rId48" Type="http://schemas.openxmlformats.org/officeDocument/2006/relationships/tags" Target="../tags/tag186.xml"/><Relationship Id="rId64" Type="http://schemas.openxmlformats.org/officeDocument/2006/relationships/tags" Target="../tags/tag202.xml"/><Relationship Id="rId69" Type="http://schemas.openxmlformats.org/officeDocument/2006/relationships/tags" Target="../tags/tag207.xml"/><Relationship Id="rId113" Type="http://schemas.openxmlformats.org/officeDocument/2006/relationships/image" Target="../media/image69.png"/><Relationship Id="rId80" Type="http://schemas.openxmlformats.org/officeDocument/2006/relationships/image" Target="../media/image62.png"/><Relationship Id="rId85" Type="http://schemas.openxmlformats.org/officeDocument/2006/relationships/image" Target="../media/image51.png"/><Relationship Id="rId12" Type="http://schemas.openxmlformats.org/officeDocument/2006/relationships/tags" Target="../tags/tag150.xml"/><Relationship Id="rId17" Type="http://schemas.openxmlformats.org/officeDocument/2006/relationships/tags" Target="../tags/tag155.xml"/><Relationship Id="rId33" Type="http://schemas.openxmlformats.org/officeDocument/2006/relationships/tags" Target="../tags/tag171.xml"/><Relationship Id="rId38" Type="http://schemas.openxmlformats.org/officeDocument/2006/relationships/tags" Target="../tags/tag176.xml"/><Relationship Id="rId59" Type="http://schemas.openxmlformats.org/officeDocument/2006/relationships/tags" Target="../tags/tag197.xml"/><Relationship Id="rId103" Type="http://schemas.openxmlformats.org/officeDocument/2006/relationships/image" Target="../media/image36.png"/><Relationship Id="rId108" Type="http://schemas.openxmlformats.org/officeDocument/2006/relationships/image" Target="../media/image45.png"/><Relationship Id="rId54" Type="http://schemas.openxmlformats.org/officeDocument/2006/relationships/tags" Target="../tags/tag192.xml"/><Relationship Id="rId70" Type="http://schemas.openxmlformats.org/officeDocument/2006/relationships/tags" Target="../tags/tag208.xml"/><Relationship Id="rId75" Type="http://schemas.openxmlformats.org/officeDocument/2006/relationships/image" Target="../media/image23.png"/><Relationship Id="rId91" Type="http://schemas.openxmlformats.org/officeDocument/2006/relationships/image" Target="../media/image57.png"/><Relationship Id="rId96" Type="http://schemas.openxmlformats.org/officeDocument/2006/relationships/image" Target="../media/image43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5" Type="http://schemas.openxmlformats.org/officeDocument/2006/relationships/tags" Target="../tags/tag153.xml"/><Relationship Id="rId23" Type="http://schemas.openxmlformats.org/officeDocument/2006/relationships/tags" Target="../tags/tag161.xml"/><Relationship Id="rId28" Type="http://schemas.openxmlformats.org/officeDocument/2006/relationships/tags" Target="../tags/tag166.xml"/><Relationship Id="rId36" Type="http://schemas.openxmlformats.org/officeDocument/2006/relationships/tags" Target="../tags/tag174.xml"/><Relationship Id="rId49" Type="http://schemas.openxmlformats.org/officeDocument/2006/relationships/tags" Target="../tags/tag187.xml"/><Relationship Id="rId57" Type="http://schemas.openxmlformats.org/officeDocument/2006/relationships/tags" Target="../tags/tag195.xml"/><Relationship Id="rId106" Type="http://schemas.openxmlformats.org/officeDocument/2006/relationships/image" Target="../media/image39.png"/><Relationship Id="rId114" Type="http://schemas.openxmlformats.org/officeDocument/2006/relationships/image" Target="../media/image70.png"/><Relationship Id="rId10" Type="http://schemas.openxmlformats.org/officeDocument/2006/relationships/tags" Target="../tags/tag148.xml"/><Relationship Id="rId31" Type="http://schemas.openxmlformats.org/officeDocument/2006/relationships/tags" Target="../tags/tag169.xml"/><Relationship Id="rId44" Type="http://schemas.openxmlformats.org/officeDocument/2006/relationships/tags" Target="../tags/tag182.xml"/><Relationship Id="rId52" Type="http://schemas.openxmlformats.org/officeDocument/2006/relationships/tags" Target="../tags/tag190.xml"/><Relationship Id="rId60" Type="http://schemas.openxmlformats.org/officeDocument/2006/relationships/tags" Target="../tags/tag198.xml"/><Relationship Id="rId65" Type="http://schemas.openxmlformats.org/officeDocument/2006/relationships/tags" Target="../tags/tag203.xml"/><Relationship Id="rId73" Type="http://schemas.openxmlformats.org/officeDocument/2006/relationships/image" Target="../media/image21.png"/><Relationship Id="rId78" Type="http://schemas.openxmlformats.org/officeDocument/2006/relationships/image" Target="../media/image26.png"/><Relationship Id="rId81" Type="http://schemas.openxmlformats.org/officeDocument/2006/relationships/image" Target="../media/image29.png"/><Relationship Id="rId86" Type="http://schemas.openxmlformats.org/officeDocument/2006/relationships/image" Target="../media/image52.png"/><Relationship Id="rId94" Type="http://schemas.openxmlformats.org/officeDocument/2006/relationships/image" Target="../media/image41.png"/><Relationship Id="rId99" Type="http://schemas.openxmlformats.org/officeDocument/2006/relationships/image" Target="../media/image61.png"/><Relationship Id="rId101" Type="http://schemas.openxmlformats.org/officeDocument/2006/relationships/image" Target="../media/image34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3" Type="http://schemas.openxmlformats.org/officeDocument/2006/relationships/tags" Target="../tags/tag151.xml"/><Relationship Id="rId18" Type="http://schemas.openxmlformats.org/officeDocument/2006/relationships/tags" Target="../tags/tag156.xml"/><Relationship Id="rId39" Type="http://schemas.openxmlformats.org/officeDocument/2006/relationships/tags" Target="../tags/tag177.xml"/><Relationship Id="rId109" Type="http://schemas.openxmlformats.org/officeDocument/2006/relationships/image" Target="../media/image46.png"/><Relationship Id="rId34" Type="http://schemas.openxmlformats.org/officeDocument/2006/relationships/tags" Target="../tags/tag172.xml"/><Relationship Id="rId50" Type="http://schemas.openxmlformats.org/officeDocument/2006/relationships/tags" Target="../tags/tag188.xml"/><Relationship Id="rId55" Type="http://schemas.openxmlformats.org/officeDocument/2006/relationships/tags" Target="../tags/tag193.xml"/><Relationship Id="rId76" Type="http://schemas.openxmlformats.org/officeDocument/2006/relationships/image" Target="../media/image24.png"/><Relationship Id="rId97" Type="http://schemas.openxmlformats.org/officeDocument/2006/relationships/image" Target="../media/image65.png"/><Relationship Id="rId104" Type="http://schemas.openxmlformats.org/officeDocument/2006/relationships/image" Target="../media/image37.png"/><Relationship Id="rId7" Type="http://schemas.openxmlformats.org/officeDocument/2006/relationships/tags" Target="../tags/tag145.xml"/><Relationship Id="rId71" Type="http://schemas.openxmlformats.org/officeDocument/2006/relationships/tags" Target="../tags/tag209.xml"/><Relationship Id="rId92" Type="http://schemas.openxmlformats.org/officeDocument/2006/relationships/image" Target="../media/image58.png"/><Relationship Id="rId2" Type="http://schemas.openxmlformats.org/officeDocument/2006/relationships/tags" Target="../tags/tag140.xml"/><Relationship Id="rId29" Type="http://schemas.openxmlformats.org/officeDocument/2006/relationships/tags" Target="../tags/tag167.xml"/><Relationship Id="rId24" Type="http://schemas.openxmlformats.org/officeDocument/2006/relationships/tags" Target="../tags/tag162.xml"/><Relationship Id="rId40" Type="http://schemas.openxmlformats.org/officeDocument/2006/relationships/tags" Target="../tags/tag178.xml"/><Relationship Id="rId45" Type="http://schemas.openxmlformats.org/officeDocument/2006/relationships/tags" Target="../tags/tag183.xml"/><Relationship Id="rId66" Type="http://schemas.openxmlformats.org/officeDocument/2006/relationships/tags" Target="../tags/tag204.xml"/><Relationship Id="rId87" Type="http://schemas.openxmlformats.org/officeDocument/2006/relationships/image" Target="../media/image53.png"/><Relationship Id="rId110" Type="http://schemas.openxmlformats.org/officeDocument/2006/relationships/image" Target="../media/image47.png"/><Relationship Id="rId61" Type="http://schemas.openxmlformats.org/officeDocument/2006/relationships/tags" Target="../tags/tag199.xml"/><Relationship Id="rId82" Type="http://schemas.openxmlformats.org/officeDocument/2006/relationships/image" Target="../media/image63.png"/><Relationship Id="rId19" Type="http://schemas.openxmlformats.org/officeDocument/2006/relationships/tags" Target="../tags/tag157.xml"/><Relationship Id="rId14" Type="http://schemas.openxmlformats.org/officeDocument/2006/relationships/tags" Target="../tags/tag152.xml"/><Relationship Id="rId30" Type="http://schemas.openxmlformats.org/officeDocument/2006/relationships/tags" Target="../tags/tag168.xml"/><Relationship Id="rId35" Type="http://schemas.openxmlformats.org/officeDocument/2006/relationships/tags" Target="../tags/tag173.xml"/><Relationship Id="rId56" Type="http://schemas.openxmlformats.org/officeDocument/2006/relationships/tags" Target="../tags/tag194.xml"/><Relationship Id="rId77" Type="http://schemas.openxmlformats.org/officeDocument/2006/relationships/image" Target="../media/image25.png"/><Relationship Id="rId100" Type="http://schemas.openxmlformats.org/officeDocument/2006/relationships/image" Target="../media/image49.png"/><Relationship Id="rId105" Type="http://schemas.openxmlformats.org/officeDocument/2006/relationships/image" Target="../media/image38.png"/><Relationship Id="rId8" Type="http://schemas.openxmlformats.org/officeDocument/2006/relationships/tags" Target="../tags/tag146.xml"/><Relationship Id="rId51" Type="http://schemas.openxmlformats.org/officeDocument/2006/relationships/tags" Target="../tags/tag189.xml"/><Relationship Id="rId72" Type="http://schemas.openxmlformats.org/officeDocument/2006/relationships/slideLayout" Target="../slideLayouts/slideLayout2.xml"/><Relationship Id="rId93" Type="http://schemas.openxmlformats.org/officeDocument/2006/relationships/image" Target="../media/image59.png"/><Relationship Id="rId98" Type="http://schemas.openxmlformats.org/officeDocument/2006/relationships/image" Target="../media/image60.png"/><Relationship Id="rId3" Type="http://schemas.openxmlformats.org/officeDocument/2006/relationships/tags" Target="../tags/tag141.xml"/><Relationship Id="rId25" Type="http://schemas.openxmlformats.org/officeDocument/2006/relationships/tags" Target="../tags/tag163.xml"/><Relationship Id="rId46" Type="http://schemas.openxmlformats.org/officeDocument/2006/relationships/tags" Target="../tags/tag184.xml"/><Relationship Id="rId67" Type="http://schemas.openxmlformats.org/officeDocument/2006/relationships/tags" Target="../tags/tag205.xml"/><Relationship Id="rId20" Type="http://schemas.openxmlformats.org/officeDocument/2006/relationships/tags" Target="../tags/tag158.xml"/><Relationship Id="rId41" Type="http://schemas.openxmlformats.org/officeDocument/2006/relationships/tags" Target="../tags/tag179.xml"/><Relationship Id="rId62" Type="http://schemas.openxmlformats.org/officeDocument/2006/relationships/tags" Target="../tags/tag200.xml"/><Relationship Id="rId83" Type="http://schemas.openxmlformats.org/officeDocument/2006/relationships/image" Target="../media/image64.png"/><Relationship Id="rId88" Type="http://schemas.openxmlformats.org/officeDocument/2006/relationships/image" Target="../media/image54.png"/><Relationship Id="rId111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5.png"/><Relationship Id="rId21" Type="http://schemas.openxmlformats.org/officeDocument/2006/relationships/tags" Target="../tags/tag230.xml"/><Relationship Id="rId42" Type="http://schemas.openxmlformats.org/officeDocument/2006/relationships/tags" Target="../tags/tag251.xml"/><Relationship Id="rId63" Type="http://schemas.openxmlformats.org/officeDocument/2006/relationships/tags" Target="../tags/tag272.xml"/><Relationship Id="rId84" Type="http://schemas.openxmlformats.org/officeDocument/2006/relationships/tags" Target="../tags/tag293.xml"/><Relationship Id="rId138" Type="http://schemas.openxmlformats.org/officeDocument/2006/relationships/image" Target="../media/image82.png"/><Relationship Id="rId107" Type="http://schemas.openxmlformats.org/officeDocument/2006/relationships/image" Target="../media/image74.png"/><Relationship Id="rId11" Type="http://schemas.openxmlformats.org/officeDocument/2006/relationships/tags" Target="../tags/tag220.xml"/><Relationship Id="rId32" Type="http://schemas.openxmlformats.org/officeDocument/2006/relationships/tags" Target="../tags/tag241.xml"/><Relationship Id="rId53" Type="http://schemas.openxmlformats.org/officeDocument/2006/relationships/tags" Target="../tags/tag262.xml"/><Relationship Id="rId74" Type="http://schemas.openxmlformats.org/officeDocument/2006/relationships/tags" Target="../tags/tag283.xml"/><Relationship Id="rId128" Type="http://schemas.openxmlformats.org/officeDocument/2006/relationships/image" Target="../media/image46.png"/><Relationship Id="rId5" Type="http://schemas.openxmlformats.org/officeDocument/2006/relationships/tags" Target="../tags/tag214.xml"/><Relationship Id="rId90" Type="http://schemas.openxmlformats.org/officeDocument/2006/relationships/tags" Target="../tags/tag299.xml"/><Relationship Id="rId95" Type="http://schemas.openxmlformats.org/officeDocument/2006/relationships/image" Target="../media/image22.png"/><Relationship Id="rId22" Type="http://schemas.openxmlformats.org/officeDocument/2006/relationships/tags" Target="../tags/tag231.xml"/><Relationship Id="rId27" Type="http://schemas.openxmlformats.org/officeDocument/2006/relationships/tags" Target="../tags/tag236.xml"/><Relationship Id="rId43" Type="http://schemas.openxmlformats.org/officeDocument/2006/relationships/tags" Target="../tags/tag252.xml"/><Relationship Id="rId48" Type="http://schemas.openxmlformats.org/officeDocument/2006/relationships/tags" Target="../tags/tag257.xml"/><Relationship Id="rId64" Type="http://schemas.openxmlformats.org/officeDocument/2006/relationships/tags" Target="../tags/tag273.xml"/><Relationship Id="rId69" Type="http://schemas.openxmlformats.org/officeDocument/2006/relationships/tags" Target="../tags/tag278.xml"/><Relationship Id="rId113" Type="http://schemas.openxmlformats.org/officeDocument/2006/relationships/image" Target="../media/image63.png"/><Relationship Id="rId118" Type="http://schemas.openxmlformats.org/officeDocument/2006/relationships/image" Target="../media/image36.png"/><Relationship Id="rId134" Type="http://schemas.openxmlformats.org/officeDocument/2006/relationships/image" Target="../media/image78.png"/><Relationship Id="rId139" Type="http://schemas.openxmlformats.org/officeDocument/2006/relationships/image" Target="../media/image83.png"/><Relationship Id="rId80" Type="http://schemas.openxmlformats.org/officeDocument/2006/relationships/tags" Target="../tags/tag289.xml"/><Relationship Id="rId85" Type="http://schemas.openxmlformats.org/officeDocument/2006/relationships/tags" Target="../tags/tag294.xml"/><Relationship Id="rId12" Type="http://schemas.openxmlformats.org/officeDocument/2006/relationships/tags" Target="../tags/tag221.xml"/><Relationship Id="rId17" Type="http://schemas.openxmlformats.org/officeDocument/2006/relationships/tags" Target="../tags/tag226.xml"/><Relationship Id="rId33" Type="http://schemas.openxmlformats.org/officeDocument/2006/relationships/tags" Target="../tags/tag242.xml"/><Relationship Id="rId38" Type="http://schemas.openxmlformats.org/officeDocument/2006/relationships/tags" Target="../tags/tag247.xml"/><Relationship Id="rId59" Type="http://schemas.openxmlformats.org/officeDocument/2006/relationships/tags" Target="../tags/tag268.xml"/><Relationship Id="rId103" Type="http://schemas.openxmlformats.org/officeDocument/2006/relationships/image" Target="../media/image56.png"/><Relationship Id="rId108" Type="http://schemas.openxmlformats.org/officeDocument/2006/relationships/image" Target="../media/image25.png"/><Relationship Id="rId124" Type="http://schemas.openxmlformats.org/officeDocument/2006/relationships/image" Target="../media/image42.png"/><Relationship Id="rId129" Type="http://schemas.openxmlformats.org/officeDocument/2006/relationships/image" Target="../media/image47.png"/><Relationship Id="rId54" Type="http://schemas.openxmlformats.org/officeDocument/2006/relationships/tags" Target="../tags/tag263.xml"/><Relationship Id="rId70" Type="http://schemas.openxmlformats.org/officeDocument/2006/relationships/tags" Target="../tags/tag279.xml"/><Relationship Id="rId75" Type="http://schemas.openxmlformats.org/officeDocument/2006/relationships/tags" Target="../tags/tag284.xml"/><Relationship Id="rId91" Type="http://schemas.openxmlformats.org/officeDocument/2006/relationships/slideLayout" Target="../slideLayouts/slideLayout2.xml"/><Relationship Id="rId96" Type="http://schemas.openxmlformats.org/officeDocument/2006/relationships/image" Target="../media/image23.png"/><Relationship Id="rId140" Type="http://schemas.openxmlformats.org/officeDocument/2006/relationships/image" Target="../media/image84.png"/><Relationship Id="rId145" Type="http://schemas.openxmlformats.org/officeDocument/2006/relationships/image" Target="../media/image89.png"/><Relationship Id="rId1" Type="http://schemas.openxmlformats.org/officeDocument/2006/relationships/tags" Target="../tags/tag210.xml"/><Relationship Id="rId6" Type="http://schemas.openxmlformats.org/officeDocument/2006/relationships/tags" Target="../tags/tag215.xml"/><Relationship Id="rId23" Type="http://schemas.openxmlformats.org/officeDocument/2006/relationships/tags" Target="../tags/tag232.xml"/><Relationship Id="rId28" Type="http://schemas.openxmlformats.org/officeDocument/2006/relationships/tags" Target="../tags/tag237.xml"/><Relationship Id="rId49" Type="http://schemas.openxmlformats.org/officeDocument/2006/relationships/tags" Target="../tags/tag258.xml"/><Relationship Id="rId114" Type="http://schemas.openxmlformats.org/officeDocument/2006/relationships/image" Target="../media/image60.png"/><Relationship Id="rId119" Type="http://schemas.openxmlformats.org/officeDocument/2006/relationships/image" Target="../media/image37.png"/><Relationship Id="rId44" Type="http://schemas.openxmlformats.org/officeDocument/2006/relationships/tags" Target="../tags/tag253.xml"/><Relationship Id="rId60" Type="http://schemas.openxmlformats.org/officeDocument/2006/relationships/tags" Target="../tags/tag269.xml"/><Relationship Id="rId65" Type="http://schemas.openxmlformats.org/officeDocument/2006/relationships/tags" Target="../tags/tag274.xml"/><Relationship Id="rId81" Type="http://schemas.openxmlformats.org/officeDocument/2006/relationships/tags" Target="../tags/tag290.xml"/><Relationship Id="rId86" Type="http://schemas.openxmlformats.org/officeDocument/2006/relationships/tags" Target="../tags/tag295.xml"/><Relationship Id="rId130" Type="http://schemas.openxmlformats.org/officeDocument/2006/relationships/image" Target="../media/image67.png"/><Relationship Id="rId135" Type="http://schemas.openxmlformats.org/officeDocument/2006/relationships/image" Target="../media/image79.png"/><Relationship Id="rId13" Type="http://schemas.openxmlformats.org/officeDocument/2006/relationships/tags" Target="../tags/tag222.xml"/><Relationship Id="rId18" Type="http://schemas.openxmlformats.org/officeDocument/2006/relationships/tags" Target="../tags/tag227.xml"/><Relationship Id="rId39" Type="http://schemas.openxmlformats.org/officeDocument/2006/relationships/tags" Target="../tags/tag248.xml"/><Relationship Id="rId109" Type="http://schemas.openxmlformats.org/officeDocument/2006/relationships/image" Target="../media/image26.png"/><Relationship Id="rId34" Type="http://schemas.openxmlformats.org/officeDocument/2006/relationships/tags" Target="../tags/tag243.xml"/><Relationship Id="rId50" Type="http://schemas.openxmlformats.org/officeDocument/2006/relationships/tags" Target="../tags/tag259.xml"/><Relationship Id="rId55" Type="http://schemas.openxmlformats.org/officeDocument/2006/relationships/tags" Target="../tags/tag264.xml"/><Relationship Id="rId76" Type="http://schemas.openxmlformats.org/officeDocument/2006/relationships/tags" Target="../tags/tag285.xml"/><Relationship Id="rId97" Type="http://schemas.openxmlformats.org/officeDocument/2006/relationships/image" Target="../media/image73.png"/><Relationship Id="rId104" Type="http://schemas.openxmlformats.org/officeDocument/2006/relationships/image" Target="../media/image57.png"/><Relationship Id="rId120" Type="http://schemas.openxmlformats.org/officeDocument/2006/relationships/image" Target="../media/image38.png"/><Relationship Id="rId125" Type="http://schemas.openxmlformats.org/officeDocument/2006/relationships/image" Target="../media/image43.png"/><Relationship Id="rId141" Type="http://schemas.openxmlformats.org/officeDocument/2006/relationships/image" Target="../media/image85.png"/><Relationship Id="rId146" Type="http://schemas.openxmlformats.org/officeDocument/2006/relationships/image" Target="../media/image90.png"/><Relationship Id="rId7" Type="http://schemas.openxmlformats.org/officeDocument/2006/relationships/tags" Target="../tags/tag216.xml"/><Relationship Id="rId71" Type="http://schemas.openxmlformats.org/officeDocument/2006/relationships/tags" Target="../tags/tag280.xml"/><Relationship Id="rId92" Type="http://schemas.openxmlformats.org/officeDocument/2006/relationships/image" Target="../media/image71.png"/><Relationship Id="rId2" Type="http://schemas.openxmlformats.org/officeDocument/2006/relationships/tags" Target="../tags/tag211.xml"/><Relationship Id="rId29" Type="http://schemas.openxmlformats.org/officeDocument/2006/relationships/tags" Target="../tags/tag238.xml"/><Relationship Id="rId24" Type="http://schemas.openxmlformats.org/officeDocument/2006/relationships/tags" Target="../tags/tag233.xml"/><Relationship Id="rId40" Type="http://schemas.openxmlformats.org/officeDocument/2006/relationships/tags" Target="../tags/tag249.xml"/><Relationship Id="rId45" Type="http://schemas.openxmlformats.org/officeDocument/2006/relationships/tags" Target="../tags/tag254.xml"/><Relationship Id="rId66" Type="http://schemas.openxmlformats.org/officeDocument/2006/relationships/tags" Target="../tags/tag275.xml"/><Relationship Id="rId87" Type="http://schemas.openxmlformats.org/officeDocument/2006/relationships/tags" Target="../tags/tag296.xml"/><Relationship Id="rId110" Type="http://schemas.openxmlformats.org/officeDocument/2006/relationships/image" Target="../media/image27.png"/><Relationship Id="rId115" Type="http://schemas.openxmlformats.org/officeDocument/2006/relationships/image" Target="../media/image61.png"/><Relationship Id="rId131" Type="http://schemas.openxmlformats.org/officeDocument/2006/relationships/image" Target="../media/image75.png"/><Relationship Id="rId136" Type="http://schemas.openxmlformats.org/officeDocument/2006/relationships/image" Target="../media/image80.png"/><Relationship Id="rId61" Type="http://schemas.openxmlformats.org/officeDocument/2006/relationships/tags" Target="../tags/tag270.xml"/><Relationship Id="rId82" Type="http://schemas.openxmlformats.org/officeDocument/2006/relationships/tags" Target="../tags/tag291.xml"/><Relationship Id="rId19" Type="http://schemas.openxmlformats.org/officeDocument/2006/relationships/tags" Target="../tags/tag228.xml"/><Relationship Id="rId14" Type="http://schemas.openxmlformats.org/officeDocument/2006/relationships/tags" Target="../tags/tag223.xml"/><Relationship Id="rId30" Type="http://schemas.openxmlformats.org/officeDocument/2006/relationships/tags" Target="../tags/tag239.xml"/><Relationship Id="rId35" Type="http://schemas.openxmlformats.org/officeDocument/2006/relationships/tags" Target="../tags/tag244.xml"/><Relationship Id="rId56" Type="http://schemas.openxmlformats.org/officeDocument/2006/relationships/tags" Target="../tags/tag265.xml"/><Relationship Id="rId77" Type="http://schemas.openxmlformats.org/officeDocument/2006/relationships/tags" Target="../tags/tag286.xml"/><Relationship Id="rId100" Type="http://schemas.openxmlformats.org/officeDocument/2006/relationships/image" Target="../media/image24.png"/><Relationship Id="rId105" Type="http://schemas.openxmlformats.org/officeDocument/2006/relationships/image" Target="../media/image58.png"/><Relationship Id="rId126" Type="http://schemas.openxmlformats.org/officeDocument/2006/relationships/image" Target="../media/image65.png"/><Relationship Id="rId147" Type="http://schemas.openxmlformats.org/officeDocument/2006/relationships/image" Target="../media/image91.png"/><Relationship Id="rId8" Type="http://schemas.openxmlformats.org/officeDocument/2006/relationships/tags" Target="../tags/tag217.xml"/><Relationship Id="rId51" Type="http://schemas.openxmlformats.org/officeDocument/2006/relationships/tags" Target="../tags/tag260.xml"/><Relationship Id="rId72" Type="http://schemas.openxmlformats.org/officeDocument/2006/relationships/tags" Target="../tags/tag281.xml"/><Relationship Id="rId93" Type="http://schemas.openxmlformats.org/officeDocument/2006/relationships/image" Target="../media/image72.png"/><Relationship Id="rId98" Type="http://schemas.openxmlformats.org/officeDocument/2006/relationships/image" Target="../media/image52.png"/><Relationship Id="rId121" Type="http://schemas.openxmlformats.org/officeDocument/2006/relationships/image" Target="../media/image39.png"/><Relationship Id="rId142" Type="http://schemas.openxmlformats.org/officeDocument/2006/relationships/image" Target="../media/image86.png"/><Relationship Id="rId3" Type="http://schemas.openxmlformats.org/officeDocument/2006/relationships/tags" Target="../tags/tag212.xml"/><Relationship Id="rId25" Type="http://schemas.openxmlformats.org/officeDocument/2006/relationships/tags" Target="../tags/tag234.xml"/><Relationship Id="rId46" Type="http://schemas.openxmlformats.org/officeDocument/2006/relationships/tags" Target="../tags/tag255.xml"/><Relationship Id="rId67" Type="http://schemas.openxmlformats.org/officeDocument/2006/relationships/tags" Target="../tags/tag276.xml"/><Relationship Id="rId116" Type="http://schemas.openxmlformats.org/officeDocument/2006/relationships/image" Target="../media/image34.png"/><Relationship Id="rId137" Type="http://schemas.openxmlformats.org/officeDocument/2006/relationships/image" Target="../media/image81.png"/><Relationship Id="rId20" Type="http://schemas.openxmlformats.org/officeDocument/2006/relationships/tags" Target="../tags/tag229.xml"/><Relationship Id="rId41" Type="http://schemas.openxmlformats.org/officeDocument/2006/relationships/tags" Target="../tags/tag250.xml"/><Relationship Id="rId62" Type="http://schemas.openxmlformats.org/officeDocument/2006/relationships/tags" Target="../tags/tag271.xml"/><Relationship Id="rId83" Type="http://schemas.openxmlformats.org/officeDocument/2006/relationships/tags" Target="../tags/tag292.xml"/><Relationship Id="rId88" Type="http://schemas.openxmlformats.org/officeDocument/2006/relationships/tags" Target="../tags/tag297.xml"/><Relationship Id="rId111" Type="http://schemas.openxmlformats.org/officeDocument/2006/relationships/image" Target="../media/image62.png"/><Relationship Id="rId132" Type="http://schemas.openxmlformats.org/officeDocument/2006/relationships/image" Target="../media/image76.png"/><Relationship Id="rId15" Type="http://schemas.openxmlformats.org/officeDocument/2006/relationships/tags" Target="../tags/tag224.xml"/><Relationship Id="rId36" Type="http://schemas.openxmlformats.org/officeDocument/2006/relationships/tags" Target="../tags/tag245.xml"/><Relationship Id="rId57" Type="http://schemas.openxmlformats.org/officeDocument/2006/relationships/tags" Target="../tags/tag266.xml"/><Relationship Id="rId106" Type="http://schemas.openxmlformats.org/officeDocument/2006/relationships/image" Target="../media/image59.png"/><Relationship Id="rId127" Type="http://schemas.openxmlformats.org/officeDocument/2006/relationships/image" Target="../media/image45.png"/><Relationship Id="rId10" Type="http://schemas.openxmlformats.org/officeDocument/2006/relationships/tags" Target="../tags/tag219.xml"/><Relationship Id="rId31" Type="http://schemas.openxmlformats.org/officeDocument/2006/relationships/tags" Target="../tags/tag240.xml"/><Relationship Id="rId52" Type="http://schemas.openxmlformats.org/officeDocument/2006/relationships/tags" Target="../tags/tag261.xml"/><Relationship Id="rId73" Type="http://schemas.openxmlformats.org/officeDocument/2006/relationships/tags" Target="../tags/tag282.xml"/><Relationship Id="rId78" Type="http://schemas.openxmlformats.org/officeDocument/2006/relationships/tags" Target="../tags/tag287.xml"/><Relationship Id="rId94" Type="http://schemas.openxmlformats.org/officeDocument/2006/relationships/image" Target="../media/image21.png"/><Relationship Id="rId99" Type="http://schemas.openxmlformats.org/officeDocument/2006/relationships/image" Target="../media/image53.png"/><Relationship Id="rId101" Type="http://schemas.openxmlformats.org/officeDocument/2006/relationships/image" Target="../media/image54.png"/><Relationship Id="rId122" Type="http://schemas.openxmlformats.org/officeDocument/2006/relationships/image" Target="../media/image66.png"/><Relationship Id="rId143" Type="http://schemas.openxmlformats.org/officeDocument/2006/relationships/image" Target="../media/image87.png"/><Relationship Id="rId4" Type="http://schemas.openxmlformats.org/officeDocument/2006/relationships/tags" Target="../tags/tag213.xml"/><Relationship Id="rId9" Type="http://schemas.openxmlformats.org/officeDocument/2006/relationships/tags" Target="../tags/tag218.xml"/><Relationship Id="rId26" Type="http://schemas.openxmlformats.org/officeDocument/2006/relationships/tags" Target="../tags/tag235.xml"/><Relationship Id="rId47" Type="http://schemas.openxmlformats.org/officeDocument/2006/relationships/tags" Target="../tags/tag256.xml"/><Relationship Id="rId68" Type="http://schemas.openxmlformats.org/officeDocument/2006/relationships/tags" Target="../tags/tag277.xml"/><Relationship Id="rId89" Type="http://schemas.openxmlformats.org/officeDocument/2006/relationships/tags" Target="../tags/tag298.xml"/><Relationship Id="rId112" Type="http://schemas.openxmlformats.org/officeDocument/2006/relationships/image" Target="../media/image29.png"/><Relationship Id="rId133" Type="http://schemas.openxmlformats.org/officeDocument/2006/relationships/image" Target="../media/image77.png"/><Relationship Id="rId16" Type="http://schemas.openxmlformats.org/officeDocument/2006/relationships/tags" Target="../tags/tag225.xml"/><Relationship Id="rId37" Type="http://schemas.openxmlformats.org/officeDocument/2006/relationships/tags" Target="../tags/tag246.xml"/><Relationship Id="rId58" Type="http://schemas.openxmlformats.org/officeDocument/2006/relationships/tags" Target="../tags/tag267.xml"/><Relationship Id="rId79" Type="http://schemas.openxmlformats.org/officeDocument/2006/relationships/tags" Target="../tags/tag288.xml"/><Relationship Id="rId102" Type="http://schemas.openxmlformats.org/officeDocument/2006/relationships/image" Target="../media/image55.png"/><Relationship Id="rId123" Type="http://schemas.openxmlformats.org/officeDocument/2006/relationships/image" Target="../media/image41.png"/><Relationship Id="rId14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.png"/><Relationship Id="rId21" Type="http://schemas.openxmlformats.org/officeDocument/2006/relationships/tags" Target="../tags/tag320.xml"/><Relationship Id="rId42" Type="http://schemas.openxmlformats.org/officeDocument/2006/relationships/tags" Target="../tags/tag341.xml"/><Relationship Id="rId63" Type="http://schemas.openxmlformats.org/officeDocument/2006/relationships/tags" Target="../tags/tag362.xml"/><Relationship Id="rId84" Type="http://schemas.openxmlformats.org/officeDocument/2006/relationships/tags" Target="../tags/tag383.xml"/><Relationship Id="rId138" Type="http://schemas.openxmlformats.org/officeDocument/2006/relationships/image" Target="../media/image78.png"/><Relationship Id="rId107" Type="http://schemas.openxmlformats.org/officeDocument/2006/relationships/image" Target="../media/image55.png"/><Relationship Id="rId11" Type="http://schemas.openxmlformats.org/officeDocument/2006/relationships/tags" Target="../tags/tag310.xml"/><Relationship Id="rId32" Type="http://schemas.openxmlformats.org/officeDocument/2006/relationships/tags" Target="../tags/tag331.xml"/><Relationship Id="rId53" Type="http://schemas.openxmlformats.org/officeDocument/2006/relationships/tags" Target="../tags/tag352.xml"/><Relationship Id="rId74" Type="http://schemas.openxmlformats.org/officeDocument/2006/relationships/tags" Target="../tags/tag373.xml"/><Relationship Id="rId128" Type="http://schemas.openxmlformats.org/officeDocument/2006/relationships/image" Target="../media/image42.png"/><Relationship Id="rId149" Type="http://schemas.openxmlformats.org/officeDocument/2006/relationships/image" Target="../media/image99.png"/><Relationship Id="rId5" Type="http://schemas.openxmlformats.org/officeDocument/2006/relationships/tags" Target="../tags/tag304.xml"/><Relationship Id="rId95" Type="http://schemas.openxmlformats.org/officeDocument/2006/relationships/image" Target="../media/image94.png"/><Relationship Id="rId22" Type="http://schemas.openxmlformats.org/officeDocument/2006/relationships/tags" Target="../tags/tag321.xml"/><Relationship Id="rId27" Type="http://schemas.openxmlformats.org/officeDocument/2006/relationships/tags" Target="../tags/tag326.xml"/><Relationship Id="rId43" Type="http://schemas.openxmlformats.org/officeDocument/2006/relationships/tags" Target="../tags/tag342.xml"/><Relationship Id="rId48" Type="http://schemas.openxmlformats.org/officeDocument/2006/relationships/tags" Target="../tags/tag347.xml"/><Relationship Id="rId64" Type="http://schemas.openxmlformats.org/officeDocument/2006/relationships/tags" Target="../tags/tag363.xml"/><Relationship Id="rId69" Type="http://schemas.openxmlformats.org/officeDocument/2006/relationships/tags" Target="../tags/tag368.xml"/><Relationship Id="rId113" Type="http://schemas.openxmlformats.org/officeDocument/2006/relationships/image" Target="../media/image26.png"/><Relationship Id="rId118" Type="http://schemas.openxmlformats.org/officeDocument/2006/relationships/image" Target="../media/image60.png"/><Relationship Id="rId134" Type="http://schemas.openxmlformats.org/officeDocument/2006/relationships/image" Target="../media/image67.png"/><Relationship Id="rId139" Type="http://schemas.openxmlformats.org/officeDocument/2006/relationships/image" Target="../media/image79.png"/><Relationship Id="rId80" Type="http://schemas.openxmlformats.org/officeDocument/2006/relationships/tags" Target="../tags/tag379.xml"/><Relationship Id="rId85" Type="http://schemas.openxmlformats.org/officeDocument/2006/relationships/tags" Target="../tags/tag384.xml"/><Relationship Id="rId150" Type="http://schemas.openxmlformats.org/officeDocument/2006/relationships/image" Target="../media/image100.png"/><Relationship Id="rId12" Type="http://schemas.openxmlformats.org/officeDocument/2006/relationships/tags" Target="../tags/tag311.xml"/><Relationship Id="rId17" Type="http://schemas.openxmlformats.org/officeDocument/2006/relationships/tags" Target="../tags/tag316.xml"/><Relationship Id="rId33" Type="http://schemas.openxmlformats.org/officeDocument/2006/relationships/tags" Target="../tags/tag332.xml"/><Relationship Id="rId38" Type="http://schemas.openxmlformats.org/officeDocument/2006/relationships/tags" Target="../tags/tag337.xml"/><Relationship Id="rId59" Type="http://schemas.openxmlformats.org/officeDocument/2006/relationships/tags" Target="../tags/tag358.xml"/><Relationship Id="rId103" Type="http://schemas.openxmlformats.org/officeDocument/2006/relationships/image" Target="../media/image52.png"/><Relationship Id="rId108" Type="http://schemas.openxmlformats.org/officeDocument/2006/relationships/image" Target="../media/image56.png"/><Relationship Id="rId124" Type="http://schemas.openxmlformats.org/officeDocument/2006/relationships/image" Target="../media/image38.png"/><Relationship Id="rId129" Type="http://schemas.openxmlformats.org/officeDocument/2006/relationships/image" Target="../media/image43.png"/><Relationship Id="rId54" Type="http://schemas.openxmlformats.org/officeDocument/2006/relationships/tags" Target="../tags/tag353.xml"/><Relationship Id="rId70" Type="http://schemas.openxmlformats.org/officeDocument/2006/relationships/tags" Target="../tags/tag369.xml"/><Relationship Id="rId75" Type="http://schemas.openxmlformats.org/officeDocument/2006/relationships/tags" Target="../tags/tag374.xml"/><Relationship Id="rId91" Type="http://schemas.openxmlformats.org/officeDocument/2006/relationships/tags" Target="../tags/tag390.xml"/><Relationship Id="rId96" Type="http://schemas.openxmlformats.org/officeDocument/2006/relationships/image" Target="../media/image95.png"/><Relationship Id="rId140" Type="http://schemas.openxmlformats.org/officeDocument/2006/relationships/image" Target="../media/image82.png"/><Relationship Id="rId145" Type="http://schemas.openxmlformats.org/officeDocument/2006/relationships/image" Target="../media/image87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23" Type="http://schemas.openxmlformats.org/officeDocument/2006/relationships/tags" Target="../tags/tag322.xml"/><Relationship Id="rId28" Type="http://schemas.openxmlformats.org/officeDocument/2006/relationships/tags" Target="../tags/tag327.xml"/><Relationship Id="rId49" Type="http://schemas.openxmlformats.org/officeDocument/2006/relationships/tags" Target="../tags/tag348.xml"/><Relationship Id="rId114" Type="http://schemas.openxmlformats.org/officeDocument/2006/relationships/image" Target="../media/image27.png"/><Relationship Id="rId119" Type="http://schemas.openxmlformats.org/officeDocument/2006/relationships/image" Target="../media/image61.png"/><Relationship Id="rId44" Type="http://schemas.openxmlformats.org/officeDocument/2006/relationships/tags" Target="../tags/tag343.xml"/><Relationship Id="rId60" Type="http://schemas.openxmlformats.org/officeDocument/2006/relationships/tags" Target="../tags/tag359.xml"/><Relationship Id="rId65" Type="http://schemas.openxmlformats.org/officeDocument/2006/relationships/tags" Target="../tags/tag364.xml"/><Relationship Id="rId81" Type="http://schemas.openxmlformats.org/officeDocument/2006/relationships/tags" Target="../tags/tag380.xml"/><Relationship Id="rId86" Type="http://schemas.openxmlformats.org/officeDocument/2006/relationships/tags" Target="../tags/tag385.xml"/><Relationship Id="rId130" Type="http://schemas.openxmlformats.org/officeDocument/2006/relationships/image" Target="../media/image65.png"/><Relationship Id="rId135" Type="http://schemas.openxmlformats.org/officeDocument/2006/relationships/image" Target="../media/image75.png"/><Relationship Id="rId151" Type="http://schemas.openxmlformats.org/officeDocument/2006/relationships/image" Target="../media/image101.png"/><Relationship Id="rId13" Type="http://schemas.openxmlformats.org/officeDocument/2006/relationships/tags" Target="../tags/tag312.xml"/><Relationship Id="rId18" Type="http://schemas.openxmlformats.org/officeDocument/2006/relationships/tags" Target="../tags/tag317.xml"/><Relationship Id="rId39" Type="http://schemas.openxmlformats.org/officeDocument/2006/relationships/tags" Target="../tags/tag338.xml"/><Relationship Id="rId109" Type="http://schemas.openxmlformats.org/officeDocument/2006/relationships/image" Target="../media/image57.png"/><Relationship Id="rId34" Type="http://schemas.openxmlformats.org/officeDocument/2006/relationships/tags" Target="../tags/tag333.xml"/><Relationship Id="rId50" Type="http://schemas.openxmlformats.org/officeDocument/2006/relationships/tags" Target="../tags/tag349.xml"/><Relationship Id="rId55" Type="http://schemas.openxmlformats.org/officeDocument/2006/relationships/tags" Target="../tags/tag354.xml"/><Relationship Id="rId76" Type="http://schemas.openxmlformats.org/officeDocument/2006/relationships/tags" Target="../tags/tag375.xml"/><Relationship Id="rId97" Type="http://schemas.openxmlformats.org/officeDocument/2006/relationships/image" Target="../media/image96.png"/><Relationship Id="rId104" Type="http://schemas.openxmlformats.org/officeDocument/2006/relationships/image" Target="../media/image53.png"/><Relationship Id="rId120" Type="http://schemas.openxmlformats.org/officeDocument/2006/relationships/image" Target="../media/image34.png"/><Relationship Id="rId125" Type="http://schemas.openxmlformats.org/officeDocument/2006/relationships/image" Target="../media/image39.png"/><Relationship Id="rId141" Type="http://schemas.openxmlformats.org/officeDocument/2006/relationships/image" Target="../media/image83.png"/><Relationship Id="rId146" Type="http://schemas.openxmlformats.org/officeDocument/2006/relationships/image" Target="../media/image88.png"/><Relationship Id="rId7" Type="http://schemas.openxmlformats.org/officeDocument/2006/relationships/tags" Target="../tags/tag306.xml"/><Relationship Id="rId71" Type="http://schemas.openxmlformats.org/officeDocument/2006/relationships/tags" Target="../tags/tag370.xml"/><Relationship Id="rId92" Type="http://schemas.openxmlformats.org/officeDocument/2006/relationships/slideLayout" Target="../slideLayouts/slideLayout2.xml"/><Relationship Id="rId2" Type="http://schemas.openxmlformats.org/officeDocument/2006/relationships/tags" Target="../tags/tag301.xml"/><Relationship Id="rId29" Type="http://schemas.openxmlformats.org/officeDocument/2006/relationships/tags" Target="../tags/tag328.xml"/><Relationship Id="rId24" Type="http://schemas.openxmlformats.org/officeDocument/2006/relationships/tags" Target="../tags/tag323.xml"/><Relationship Id="rId40" Type="http://schemas.openxmlformats.org/officeDocument/2006/relationships/tags" Target="../tags/tag339.xml"/><Relationship Id="rId45" Type="http://schemas.openxmlformats.org/officeDocument/2006/relationships/tags" Target="../tags/tag344.xml"/><Relationship Id="rId66" Type="http://schemas.openxmlformats.org/officeDocument/2006/relationships/tags" Target="../tags/tag365.xml"/><Relationship Id="rId87" Type="http://schemas.openxmlformats.org/officeDocument/2006/relationships/tags" Target="../tags/tag386.xml"/><Relationship Id="rId110" Type="http://schemas.openxmlformats.org/officeDocument/2006/relationships/image" Target="../media/image58.png"/><Relationship Id="rId115" Type="http://schemas.openxmlformats.org/officeDocument/2006/relationships/image" Target="../media/image62.png"/><Relationship Id="rId131" Type="http://schemas.openxmlformats.org/officeDocument/2006/relationships/image" Target="../media/image45.png"/><Relationship Id="rId136" Type="http://schemas.openxmlformats.org/officeDocument/2006/relationships/image" Target="../media/image76.png"/><Relationship Id="rId61" Type="http://schemas.openxmlformats.org/officeDocument/2006/relationships/tags" Target="../tags/tag360.xml"/><Relationship Id="rId82" Type="http://schemas.openxmlformats.org/officeDocument/2006/relationships/tags" Target="../tags/tag381.xml"/><Relationship Id="rId19" Type="http://schemas.openxmlformats.org/officeDocument/2006/relationships/tags" Target="../tags/tag318.xml"/><Relationship Id="rId14" Type="http://schemas.openxmlformats.org/officeDocument/2006/relationships/tags" Target="../tags/tag313.xml"/><Relationship Id="rId30" Type="http://schemas.openxmlformats.org/officeDocument/2006/relationships/tags" Target="../tags/tag329.xml"/><Relationship Id="rId35" Type="http://schemas.openxmlformats.org/officeDocument/2006/relationships/tags" Target="../tags/tag334.xml"/><Relationship Id="rId56" Type="http://schemas.openxmlformats.org/officeDocument/2006/relationships/tags" Target="../tags/tag355.xml"/><Relationship Id="rId77" Type="http://schemas.openxmlformats.org/officeDocument/2006/relationships/tags" Target="../tags/tag376.xml"/><Relationship Id="rId100" Type="http://schemas.openxmlformats.org/officeDocument/2006/relationships/image" Target="../media/image22.png"/><Relationship Id="rId105" Type="http://schemas.openxmlformats.org/officeDocument/2006/relationships/image" Target="../media/image24.png"/><Relationship Id="rId126" Type="http://schemas.openxmlformats.org/officeDocument/2006/relationships/image" Target="../media/image66.png"/><Relationship Id="rId147" Type="http://schemas.openxmlformats.org/officeDocument/2006/relationships/image" Target="../media/image89.png"/><Relationship Id="rId8" Type="http://schemas.openxmlformats.org/officeDocument/2006/relationships/tags" Target="../tags/tag307.xml"/><Relationship Id="rId51" Type="http://schemas.openxmlformats.org/officeDocument/2006/relationships/tags" Target="../tags/tag350.xml"/><Relationship Id="rId72" Type="http://schemas.openxmlformats.org/officeDocument/2006/relationships/tags" Target="../tags/tag371.xml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121" Type="http://schemas.openxmlformats.org/officeDocument/2006/relationships/image" Target="../media/image35.png"/><Relationship Id="rId142" Type="http://schemas.openxmlformats.org/officeDocument/2006/relationships/image" Target="../media/image84.png"/><Relationship Id="rId3" Type="http://schemas.openxmlformats.org/officeDocument/2006/relationships/tags" Target="../tags/tag302.xml"/><Relationship Id="rId25" Type="http://schemas.openxmlformats.org/officeDocument/2006/relationships/tags" Target="../tags/tag324.xml"/><Relationship Id="rId46" Type="http://schemas.openxmlformats.org/officeDocument/2006/relationships/tags" Target="../tags/tag345.xml"/><Relationship Id="rId67" Type="http://schemas.openxmlformats.org/officeDocument/2006/relationships/tags" Target="../tags/tag366.xml"/><Relationship Id="rId116" Type="http://schemas.openxmlformats.org/officeDocument/2006/relationships/image" Target="../media/image29.png"/><Relationship Id="rId137" Type="http://schemas.openxmlformats.org/officeDocument/2006/relationships/image" Target="../media/image77.png"/><Relationship Id="rId20" Type="http://schemas.openxmlformats.org/officeDocument/2006/relationships/tags" Target="../tags/tag319.xml"/><Relationship Id="rId41" Type="http://schemas.openxmlformats.org/officeDocument/2006/relationships/tags" Target="../tags/tag340.xml"/><Relationship Id="rId62" Type="http://schemas.openxmlformats.org/officeDocument/2006/relationships/tags" Target="../tags/tag361.xml"/><Relationship Id="rId83" Type="http://schemas.openxmlformats.org/officeDocument/2006/relationships/tags" Target="../tags/tag382.xml"/><Relationship Id="rId88" Type="http://schemas.openxmlformats.org/officeDocument/2006/relationships/tags" Target="../tags/tag387.xml"/><Relationship Id="rId111" Type="http://schemas.openxmlformats.org/officeDocument/2006/relationships/image" Target="../media/image59.png"/><Relationship Id="rId132" Type="http://schemas.openxmlformats.org/officeDocument/2006/relationships/image" Target="../media/image46.png"/><Relationship Id="rId15" Type="http://schemas.openxmlformats.org/officeDocument/2006/relationships/tags" Target="../tags/tag314.xml"/><Relationship Id="rId36" Type="http://schemas.openxmlformats.org/officeDocument/2006/relationships/tags" Target="../tags/tag335.xml"/><Relationship Id="rId57" Type="http://schemas.openxmlformats.org/officeDocument/2006/relationships/tags" Target="../tags/tag356.xml"/><Relationship Id="rId106" Type="http://schemas.openxmlformats.org/officeDocument/2006/relationships/image" Target="../media/image54.png"/><Relationship Id="rId127" Type="http://schemas.openxmlformats.org/officeDocument/2006/relationships/image" Target="../media/image41.png"/><Relationship Id="rId10" Type="http://schemas.openxmlformats.org/officeDocument/2006/relationships/tags" Target="../tags/tag309.xml"/><Relationship Id="rId31" Type="http://schemas.openxmlformats.org/officeDocument/2006/relationships/tags" Target="../tags/tag330.xml"/><Relationship Id="rId52" Type="http://schemas.openxmlformats.org/officeDocument/2006/relationships/tags" Target="../tags/tag351.xml"/><Relationship Id="rId73" Type="http://schemas.openxmlformats.org/officeDocument/2006/relationships/tags" Target="../tags/tag372.xml"/><Relationship Id="rId78" Type="http://schemas.openxmlformats.org/officeDocument/2006/relationships/tags" Target="../tags/tag377.xml"/><Relationship Id="rId94" Type="http://schemas.openxmlformats.org/officeDocument/2006/relationships/image" Target="../media/image93.png"/><Relationship Id="rId99" Type="http://schemas.openxmlformats.org/officeDocument/2006/relationships/image" Target="../media/image21.png"/><Relationship Id="rId101" Type="http://schemas.openxmlformats.org/officeDocument/2006/relationships/image" Target="../media/image23.png"/><Relationship Id="rId122" Type="http://schemas.openxmlformats.org/officeDocument/2006/relationships/image" Target="../media/image36.png"/><Relationship Id="rId143" Type="http://schemas.openxmlformats.org/officeDocument/2006/relationships/image" Target="../media/image85.png"/><Relationship Id="rId148" Type="http://schemas.openxmlformats.org/officeDocument/2006/relationships/image" Target="../media/image98.png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26" Type="http://schemas.openxmlformats.org/officeDocument/2006/relationships/tags" Target="../tags/tag325.xml"/><Relationship Id="rId47" Type="http://schemas.openxmlformats.org/officeDocument/2006/relationships/tags" Target="../tags/tag346.xml"/><Relationship Id="rId68" Type="http://schemas.openxmlformats.org/officeDocument/2006/relationships/tags" Target="../tags/tag367.xml"/><Relationship Id="rId89" Type="http://schemas.openxmlformats.org/officeDocument/2006/relationships/tags" Target="../tags/tag388.xml"/><Relationship Id="rId112" Type="http://schemas.openxmlformats.org/officeDocument/2006/relationships/image" Target="../media/image25.png"/><Relationship Id="rId133" Type="http://schemas.openxmlformats.org/officeDocument/2006/relationships/image" Target="../media/image47.png"/><Relationship Id="rId16" Type="http://schemas.openxmlformats.org/officeDocument/2006/relationships/tags" Target="../tags/tag315.xml"/><Relationship Id="rId37" Type="http://schemas.openxmlformats.org/officeDocument/2006/relationships/tags" Target="../tags/tag336.xml"/><Relationship Id="rId58" Type="http://schemas.openxmlformats.org/officeDocument/2006/relationships/tags" Target="../tags/tag357.xml"/><Relationship Id="rId79" Type="http://schemas.openxmlformats.org/officeDocument/2006/relationships/tags" Target="../tags/tag378.xml"/><Relationship Id="rId102" Type="http://schemas.openxmlformats.org/officeDocument/2006/relationships/image" Target="../media/image73.png"/><Relationship Id="rId123" Type="http://schemas.openxmlformats.org/officeDocument/2006/relationships/image" Target="../media/image37.png"/><Relationship Id="rId144" Type="http://schemas.openxmlformats.org/officeDocument/2006/relationships/image" Target="../media/image86.png"/><Relationship Id="rId90" Type="http://schemas.openxmlformats.org/officeDocument/2006/relationships/tags" Target="../tags/tag3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E2D3672D-0348-4429-A68D-8D8233F7A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89" y="5283509"/>
            <a:ext cx="12161520" cy="2959296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CF00B079-C060-4D0A-93D5-DE903B13A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681" y="1605715"/>
            <a:ext cx="12161520" cy="330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グループ化 67">
            <a:extLst>
              <a:ext uri="{FF2B5EF4-FFF2-40B4-BE49-F238E27FC236}">
                <a16:creationId xmlns:a16="http://schemas.microsoft.com/office/drawing/2014/main" id="{07F59F0B-4B9F-1986-4974-6F17E172312F}"/>
              </a:ext>
            </a:extLst>
          </p:cNvPr>
          <p:cNvGrpSpPr/>
          <p:nvPr/>
        </p:nvGrpSpPr>
        <p:grpSpPr>
          <a:xfrm>
            <a:off x="2368644" y="1050390"/>
            <a:ext cx="15656103" cy="7702480"/>
            <a:chOff x="2368644" y="1050390"/>
            <a:chExt cx="15656103" cy="7702480"/>
          </a:xfrm>
        </p:grpSpPr>
        <p:grpSp>
          <p:nvGrpSpPr>
            <p:cNvPr id="67" name="グループ化 66">
              <a:extLst>
                <a:ext uri="{FF2B5EF4-FFF2-40B4-BE49-F238E27FC236}">
                  <a16:creationId xmlns:a16="http://schemas.microsoft.com/office/drawing/2014/main" id="{A144CA8C-7DE2-43BD-C818-376E2A2CF367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2368644" y="1050390"/>
              <a:ext cx="15656103" cy="7702480"/>
              <a:chOff x="2368644" y="1050390"/>
              <a:chExt cx="15656103" cy="770248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F2815E9A-36CA-E49E-DE67-937D00FD2D5E}"/>
                  </a:ext>
                </a:extLst>
              </p:cNvPr>
              <p:cNvSpPr/>
              <p:nvPr/>
            </p:nvSpPr>
            <p:spPr>
              <a:xfrm>
                <a:off x="2368644" y="1050390"/>
                <a:ext cx="15656103" cy="707889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6" name="正方形/長方形 485">
                <a:extLst>
                  <a:ext uri="{FF2B5EF4-FFF2-40B4-BE49-F238E27FC236}">
                    <a16:creationId xmlns:a16="http://schemas.microsoft.com/office/drawing/2014/main" id="{B1AB2F42-74EA-7A1C-F69A-54DDD88D38CE}"/>
                  </a:ext>
                </a:extLst>
              </p:cNvPr>
              <p:cNvSpPr/>
              <p:nvPr/>
            </p:nvSpPr>
            <p:spPr>
              <a:xfrm>
                <a:off x="2368644" y="4126096"/>
                <a:ext cx="15656102" cy="40031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6" name="正方形/長方形 505">
                <a:extLst>
                  <a:ext uri="{FF2B5EF4-FFF2-40B4-BE49-F238E27FC236}">
                    <a16:creationId xmlns:a16="http://schemas.microsoft.com/office/drawing/2014/main" id="{000184BC-F4AE-5C3A-CA9F-F3ED22C91528}"/>
                  </a:ext>
                </a:extLst>
              </p:cNvPr>
              <p:cNvSpPr/>
              <p:nvPr/>
            </p:nvSpPr>
            <p:spPr>
              <a:xfrm>
                <a:off x="4147718" y="6685748"/>
                <a:ext cx="3415913" cy="409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7" name="正方形/長方形 506">
                <a:extLst>
                  <a:ext uri="{FF2B5EF4-FFF2-40B4-BE49-F238E27FC236}">
                    <a16:creationId xmlns:a16="http://schemas.microsoft.com/office/drawing/2014/main" id="{5ECF86AF-9C09-6A8A-4612-571E843CCBDF}"/>
                  </a:ext>
                </a:extLst>
              </p:cNvPr>
              <p:cNvSpPr/>
              <p:nvPr/>
            </p:nvSpPr>
            <p:spPr>
              <a:xfrm>
                <a:off x="4152386" y="6228861"/>
                <a:ext cx="3415913" cy="409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8" name="正方形/長方形 507">
                <a:extLst>
                  <a:ext uri="{FF2B5EF4-FFF2-40B4-BE49-F238E27FC236}">
                    <a16:creationId xmlns:a16="http://schemas.microsoft.com/office/drawing/2014/main" id="{813EA8EE-89F8-2E37-8591-640CFAD34691}"/>
                  </a:ext>
                </a:extLst>
              </p:cNvPr>
              <p:cNvSpPr/>
              <p:nvPr/>
            </p:nvSpPr>
            <p:spPr>
              <a:xfrm>
                <a:off x="4147718" y="5771974"/>
                <a:ext cx="3415913" cy="4099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5" name="正方形/長方形 504">
                <a:extLst>
                  <a:ext uri="{FF2B5EF4-FFF2-40B4-BE49-F238E27FC236}">
                    <a16:creationId xmlns:a16="http://schemas.microsoft.com/office/drawing/2014/main" id="{74859B5E-AE5F-FAB0-81AA-FC226F85FAD9}"/>
                  </a:ext>
                </a:extLst>
              </p:cNvPr>
              <p:cNvSpPr/>
              <p:nvPr/>
            </p:nvSpPr>
            <p:spPr>
              <a:xfrm>
                <a:off x="4147718" y="7142635"/>
                <a:ext cx="3415913" cy="40999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3" name="正方形/長方形 502">
                <a:extLst>
                  <a:ext uri="{FF2B5EF4-FFF2-40B4-BE49-F238E27FC236}">
                    <a16:creationId xmlns:a16="http://schemas.microsoft.com/office/drawing/2014/main" id="{E9D4016C-F9AB-E525-6F3A-606EC77B6ADE}"/>
                  </a:ext>
                </a:extLst>
              </p:cNvPr>
              <p:cNvSpPr/>
              <p:nvPr/>
            </p:nvSpPr>
            <p:spPr>
              <a:xfrm>
                <a:off x="4147718" y="7599522"/>
                <a:ext cx="3415913" cy="40999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6" name="正方形/長方形 495">
                <a:extLst>
                  <a:ext uri="{FF2B5EF4-FFF2-40B4-BE49-F238E27FC236}">
                    <a16:creationId xmlns:a16="http://schemas.microsoft.com/office/drawing/2014/main" id="{B441A4AF-9894-BB8D-7CB6-378268AED1C2}"/>
                  </a:ext>
                </a:extLst>
              </p:cNvPr>
              <p:cNvSpPr/>
              <p:nvPr/>
            </p:nvSpPr>
            <p:spPr>
              <a:xfrm>
                <a:off x="3712633" y="4701502"/>
                <a:ext cx="3850998" cy="1012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20" name="図 1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15)$}&#10;&#10;\end{document}&#10;" title="IguanaTex Bitmap Display">
                <a:extLst>
                  <a:ext uri="{FF2B5EF4-FFF2-40B4-BE49-F238E27FC236}">
                    <a16:creationId xmlns:a16="http://schemas.microsoft.com/office/drawing/2014/main" id="{F71B72C8-5B9D-C24B-3725-EC28065DB71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8"/>
                </p:custDataLst>
              </p:nvPr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520" y="1204760"/>
                <a:ext cx="3942797" cy="318804"/>
              </a:xfrm>
              <a:prstGeom prst="rect">
                <a:avLst/>
              </a:prstGeom>
            </p:spPr>
          </p:pic>
          <p:pic>
            <p:nvPicPr>
              <p:cNvPr id="57" name="図 5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16)$}&#10;&#10;\end{document}&#10;" title="IguanaTex Bitmap Display">
                <a:extLst>
                  <a:ext uri="{FF2B5EF4-FFF2-40B4-BE49-F238E27FC236}">
                    <a16:creationId xmlns:a16="http://schemas.microsoft.com/office/drawing/2014/main" id="{9D4CA880-05CD-97C2-B0EC-A444D147D9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9"/>
                </p:custDataLst>
              </p:nvPr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520" y="4315426"/>
                <a:ext cx="4211669" cy="318804"/>
              </a:xfrm>
              <a:prstGeom prst="rect">
                <a:avLst/>
              </a:prstGeom>
            </p:spPr>
          </p:pic>
          <p:pic>
            <p:nvPicPr>
              <p:cNvPr id="487" name="図 48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uction of spatio-spectral structure tensor} in $(14)$}&#10;&#10;\end{document}&#10;" title="IguanaTex Bitmap Display">
                <a:extLst>
                  <a:ext uri="{FF2B5EF4-FFF2-40B4-BE49-F238E27FC236}">
                    <a16:creationId xmlns:a16="http://schemas.microsoft.com/office/drawing/2014/main" id="{090C1CFA-AD11-2EF9-B5BF-2264D81DF04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0"/>
                </p:custDataLst>
              </p:nvPr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3285" y="4303782"/>
                <a:ext cx="8190957" cy="318804"/>
              </a:xfrm>
              <a:prstGeom prst="rect">
                <a:avLst/>
              </a:prstGeom>
            </p:spPr>
          </p:pic>
          <p:pic>
            <p:nvPicPr>
              <p:cNvPr id="204" name="図 203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um_{b=1}^{B}\|\SmallBlock{\IndexBlock}\|_{*}, \nonumber \\&#10; \text{s.t.} \: &amp; &#10; \left\{\begin{array}{lr}&#10;  \NoiseSparse \in \BallSparse, &amp; \cdots \textcircled{\scriptsize{2}} \vspace{1mm}\\&#10;  \NoiseStripe \in \BallStripe, &amp; \cdots \textcircled{\scriptsize{3}} \vspace{1mm}\\&#10;  \DiffOpv \NoiseStripe = \mathbf{0}, &amp; \cdots \textcircled{\scriptsize{3}} \vspace{1mm}\\&#10;  \HSIClean + \NoiseSparse + \NoiseStripe \in \BallFidel, &amp;  \cdots \textcircled{\scriptsize{4}} \vspace{1mm}\\&#10;\HSIClean \in \SetRange. &amp; \cdots \textcircled{\scriptsize{5}}&#10; \end{array}&#10;\right.&#10;\end{align*}&#10;\end{document}" title="IguanaTex Bitmap Display">
                <a:extLst>
                  <a:ext uri="{FF2B5EF4-FFF2-40B4-BE49-F238E27FC236}">
                    <a16:creationId xmlns:a16="http://schemas.microsoft.com/office/drawing/2014/main" id="{A9EDE37C-2D85-4384-11F2-9F805BFE5E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1"/>
                </p:custDataLst>
              </p:nvPr>
            </p:nvPicPr>
            <p:blipFill>
              <a:blip r:embed="rId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094" y="4772698"/>
                <a:ext cx="4800000" cy="3234743"/>
              </a:xfrm>
              <a:prstGeom prst="rect">
                <a:avLst/>
              </a:prstGeom>
            </p:spPr>
          </p:pic>
          <p:pic>
            <p:nvPicPr>
              <p:cNvPr id="502" name="図 501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 $\cdots$\textcircled{\scriptsize{1}}&#10;\end{document}" title="IguanaTex Bitmap Display">
                <a:extLst>
                  <a:ext uri="{FF2B5EF4-FFF2-40B4-BE49-F238E27FC236}">
                    <a16:creationId xmlns:a16="http://schemas.microsoft.com/office/drawing/2014/main" id="{0E04240C-FB8A-E970-BAA9-E0645A81A7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2"/>
                </p:custDataLst>
              </p:nvPr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9925" y="5049663"/>
                <a:ext cx="702171" cy="316343"/>
              </a:xfrm>
              <a:prstGeom prst="rect">
                <a:avLst/>
              </a:prstGeom>
            </p:spPr>
          </p:pic>
          <p:sp>
            <p:nvSpPr>
              <p:cNvPr id="83" name="吹き出し: 四角形 82">
                <a:extLst>
                  <a:ext uri="{FF2B5EF4-FFF2-40B4-BE49-F238E27FC236}">
                    <a16:creationId xmlns:a16="http://schemas.microsoft.com/office/drawing/2014/main" id="{88ADF716-399A-B379-6448-F7EFC7C46058}"/>
                  </a:ext>
                </a:extLst>
              </p:cNvPr>
              <p:cNvSpPr/>
              <p:nvPr/>
            </p:nvSpPr>
            <p:spPr>
              <a:xfrm>
                <a:off x="7869767" y="4239027"/>
                <a:ext cx="10002944" cy="3768414"/>
              </a:xfrm>
              <a:prstGeom prst="wedgeRectCallout">
                <a:avLst>
                  <a:gd name="adj1" fmla="val -53082"/>
                  <a:gd name="adj2" fmla="val -25132"/>
                </a:avLst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次の値と等しい 2">
                <a:extLst>
                  <a:ext uri="{FF2B5EF4-FFF2-40B4-BE49-F238E27FC236}">
                    <a16:creationId xmlns:a16="http://schemas.microsoft.com/office/drawing/2014/main" id="{6CF3186B-53E2-5DBF-11BB-EE67A3CA0FB7}"/>
                  </a:ext>
                </a:extLst>
              </p:cNvPr>
              <p:cNvSpPr/>
              <p:nvPr/>
            </p:nvSpPr>
            <p:spPr>
              <a:xfrm>
                <a:off x="4911258" y="2548314"/>
                <a:ext cx="1080000" cy="792000"/>
              </a:xfrm>
              <a:prstGeom prst="mathEqual">
                <a:avLst>
                  <a:gd name="adj1" fmla="val 14708"/>
                  <a:gd name="adj2" fmla="val 1176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加算記号 16">
                <a:extLst>
                  <a:ext uri="{FF2B5EF4-FFF2-40B4-BE49-F238E27FC236}">
                    <a16:creationId xmlns:a16="http://schemas.microsoft.com/office/drawing/2014/main" id="{D66AF16F-B94C-BBEF-350C-F0B70DD25259}"/>
                  </a:ext>
                </a:extLst>
              </p:cNvPr>
              <p:cNvSpPr/>
              <p:nvPr/>
            </p:nvSpPr>
            <p:spPr>
              <a:xfrm>
                <a:off x="8128999" y="2404314"/>
                <a:ext cx="1080000" cy="1080000"/>
              </a:xfrm>
              <a:prstGeom prst="mathPlus">
                <a:avLst>
                  <a:gd name="adj1" fmla="val 1033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加算記号 30">
                <a:extLst>
                  <a:ext uri="{FF2B5EF4-FFF2-40B4-BE49-F238E27FC236}">
                    <a16:creationId xmlns:a16="http://schemas.microsoft.com/office/drawing/2014/main" id="{4E4B026B-47D7-030C-2318-AC44962862DD}"/>
                  </a:ext>
                </a:extLst>
              </p:cNvPr>
              <p:cNvSpPr/>
              <p:nvPr/>
            </p:nvSpPr>
            <p:spPr>
              <a:xfrm>
                <a:off x="11352483" y="2404314"/>
                <a:ext cx="1080000" cy="1080000"/>
              </a:xfrm>
              <a:prstGeom prst="mathPlus">
                <a:avLst>
                  <a:gd name="adj1" fmla="val 1033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加算記号 34">
                <a:extLst>
                  <a:ext uri="{FF2B5EF4-FFF2-40B4-BE49-F238E27FC236}">
                    <a16:creationId xmlns:a16="http://schemas.microsoft.com/office/drawing/2014/main" id="{CE8B42A8-11FA-74B3-C86F-A7262095BEEC}"/>
                  </a:ext>
                </a:extLst>
              </p:cNvPr>
              <p:cNvSpPr/>
              <p:nvPr/>
            </p:nvSpPr>
            <p:spPr>
              <a:xfrm>
                <a:off x="14568564" y="2404314"/>
                <a:ext cx="1080000" cy="1080000"/>
              </a:xfrm>
              <a:prstGeom prst="mathPlus">
                <a:avLst>
                  <a:gd name="adj1" fmla="val 1033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DC6B6255-F75A-B03C-72FE-39681F5F6078}"/>
                  </a:ext>
                </a:extLst>
              </p:cNvPr>
              <p:cNvSpPr/>
              <p:nvPr/>
            </p:nvSpPr>
            <p:spPr>
              <a:xfrm>
                <a:off x="2368644" y="8134437"/>
                <a:ext cx="15656102" cy="61843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5" name="図 64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Algorithm 1}} \text{Solving (16) based on the preconditioned primal-dual splitting method (P-PDS)}&#10;&#10;\end{document}&#10;" title="IguanaTex Bitmap Display">
                <a:extLst>
                  <a:ext uri="{FF2B5EF4-FFF2-40B4-BE49-F238E27FC236}">
                    <a16:creationId xmlns:a16="http://schemas.microsoft.com/office/drawing/2014/main" id="{2C1E6C70-E25E-6DEF-159B-69FEE10CEB9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3"/>
                </p:custDataLst>
              </p:nvPr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519" y="8309181"/>
                <a:ext cx="13003743" cy="318804"/>
              </a:xfrm>
              <a:prstGeom prst="rect">
                <a:avLst/>
              </a:prstGeom>
            </p:spPr>
          </p:pic>
        </p:grp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17CA281D-6DE8-7ADA-6F9C-B6886865E8C5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2736738" y="1496916"/>
              <a:ext cx="2401002" cy="2508644"/>
              <a:chOff x="2736738" y="1496916"/>
              <a:chExt cx="2401002" cy="2508644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D3E2692A-4E99-8281-02C5-1CFF356E53C5}"/>
                  </a:ext>
                </a:extLst>
              </p:cNvPr>
              <p:cNvGrpSpPr/>
              <p:nvPr>
                <p:custDataLst>
                  <p:tags r:id="rId82"/>
                </p:custDataLst>
              </p:nvPr>
            </p:nvGrpSpPr>
            <p:grpSpPr>
              <a:xfrm>
                <a:off x="3014187" y="1496916"/>
                <a:ext cx="2123553" cy="2025210"/>
                <a:chOff x="3014187" y="1496916"/>
                <a:chExt cx="2123553" cy="2025210"/>
              </a:xfrm>
            </p:grpSpPr>
            <p:pic>
              <p:nvPicPr>
                <p:cNvPr id="132" name="図 13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2CAC75C-D14A-5584-454E-0E192D6FDA6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5"/>
                  </p:custDataLst>
                </p:nvPr>
              </p:nvPicPr>
              <p:blipFill>
                <a:blip r:embed="rId10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4187" y="2475269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47" name="図 1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52F992DA-E645-F63E-D0B4-BD0E506E9EF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6"/>
                  </p:custDataLst>
                </p:nvPr>
              </p:nvPicPr>
              <p:blipFill>
                <a:blip r:embed="rId10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9530" y="1496916"/>
                  <a:ext cx="1046857" cy="1569523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57" name="図 15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DCF5C3E-0111-110E-6769-59DB6B29F58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7"/>
                  </p:custDataLst>
                </p:nvPr>
              </p:nvPicPr>
              <p:blipFill>
                <a:blip r:embed="rId10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6341" y="2328582"/>
                  <a:ext cx="1571399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5" name="図 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4716C987-1B49-FF1D-7652-4C8F7DC906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3"/>
                </p:custDataLst>
              </p:nvPr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5693" y="2537231"/>
                <a:ext cx="170057" cy="1371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70" name="図 6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 title="IguanaTex Bitmap Display">
                <a:extLst>
                  <a:ext uri="{FF2B5EF4-FFF2-40B4-BE49-F238E27FC236}">
                    <a16:creationId xmlns:a16="http://schemas.microsoft.com/office/drawing/2014/main" id="{56F404B9-BC6B-4296-D40D-3AAFC49AAF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4"/>
                </p:custDataLst>
              </p:nvPr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738" y="3758638"/>
                <a:ext cx="2190294" cy="246922"/>
              </a:xfrm>
              <a:prstGeom prst="rect">
                <a:avLst/>
              </a:prstGeom>
            </p:spPr>
          </p:pic>
        </p:grpSp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1D512DA9-BCDE-89F7-9D0C-13FC7BC9B2DE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6223963" y="1496933"/>
              <a:ext cx="2144082" cy="2508627"/>
              <a:chOff x="6223963" y="1496933"/>
              <a:chExt cx="2144082" cy="2508627"/>
            </a:xfrm>
          </p:grpSpPr>
          <p:pic>
            <p:nvPicPr>
              <p:cNvPr id="80" name="図 7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 title="IguanaTex Bitmap Display">
                <a:extLst>
                  <a:ext uri="{FF2B5EF4-FFF2-40B4-BE49-F238E27FC236}">
                    <a16:creationId xmlns:a16="http://schemas.microsoft.com/office/drawing/2014/main" id="{4086EBE5-87F1-307C-D346-06DAEC453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5"/>
                </p:custDataLst>
              </p:nvPr>
            </p:nvPicPr>
            <p:blipFill>
              <a:blip r:embed="rId10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3963" y="3758638"/>
                <a:ext cx="1743700" cy="246922"/>
              </a:xfrm>
              <a:prstGeom prst="rect">
                <a:avLst/>
              </a:prstGeom>
            </p:spPr>
          </p:pic>
          <p:grpSp>
            <p:nvGrpSpPr>
              <p:cNvPr id="189" name="グループ化 188">
                <a:extLst>
                  <a:ext uri="{FF2B5EF4-FFF2-40B4-BE49-F238E27FC236}">
                    <a16:creationId xmlns:a16="http://schemas.microsoft.com/office/drawing/2014/main" id="{C6CE90B2-F623-5FAC-A581-0EE12889AA0E}"/>
                  </a:ext>
                </a:extLst>
              </p:cNvPr>
              <p:cNvGrpSpPr/>
              <p:nvPr>
                <p:custDataLst>
                  <p:tags r:id="rId76"/>
                </p:custDataLst>
              </p:nvPr>
            </p:nvGrpSpPr>
            <p:grpSpPr>
              <a:xfrm>
                <a:off x="6243776" y="1496933"/>
                <a:ext cx="2124269" cy="2025192"/>
                <a:chOff x="6243776" y="1496933"/>
                <a:chExt cx="2124269" cy="2025192"/>
              </a:xfrm>
            </p:grpSpPr>
            <p:grpSp>
              <p:nvGrpSpPr>
                <p:cNvPr id="187" name="グループ化 186">
                  <a:extLst>
                    <a:ext uri="{FF2B5EF4-FFF2-40B4-BE49-F238E27FC236}">
                      <a16:creationId xmlns:a16="http://schemas.microsoft.com/office/drawing/2014/main" id="{7192F57D-E192-880D-57AC-A2C9DF98840E}"/>
                    </a:ext>
                  </a:extLst>
                </p:cNvPr>
                <p:cNvGrpSpPr/>
                <p:nvPr>
                  <p:custDataLst>
                    <p:tags r:id="rId77"/>
                  </p:custDataLst>
                </p:nvPr>
              </p:nvGrpSpPr>
              <p:grpSpPr>
                <a:xfrm>
                  <a:off x="6243776" y="1496933"/>
                  <a:ext cx="2124269" cy="2025192"/>
                  <a:chOff x="6243776" y="1496933"/>
                  <a:chExt cx="2124269" cy="2025192"/>
                </a:xfrm>
              </p:grpSpPr>
              <p:pic>
                <p:nvPicPr>
                  <p:cNvPr id="114" name="図 1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13A5B497-86BB-91B3-CE97-C6B9AEA621D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9"/>
                    </p:custDataLst>
                  </p:nvPr>
                </p:nvPicPr>
                <p:blipFill>
                  <a:blip r:embed="rId10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43776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70" name="図 1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4F1954E-F6AE-4246-CBEB-4B2DAD04D0A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0"/>
                    </p:custDataLst>
                  </p:nvPr>
                </p:nvPicPr>
                <p:blipFill>
                  <a:blip r:embed="rId10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9401" y="1496933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86" name="図 1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CB2DB02-900D-566A-F201-25D04A5C530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1"/>
                    </p:custDataLst>
                  </p:nvPr>
                </p:nvPicPr>
                <p:blipFill>
                  <a:blip r:embed="rId10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6646" y="2328711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144" name="図 14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7DA8781A-F6B2-6DDA-9FE1-3971C6ACA12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8"/>
                  </p:custDataLst>
                </p:nvPr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5282" y="2537230"/>
                  <a:ext cx="175543" cy="13897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69A1538-0048-5E68-CE69-A13774B79BB3}"/>
                </a:ext>
              </a:extLst>
            </p:cNvPr>
            <p:cNvGrpSpPr/>
            <p:nvPr/>
          </p:nvGrpSpPr>
          <p:grpSpPr>
            <a:xfrm>
              <a:off x="7968065" y="4796373"/>
              <a:ext cx="9806347" cy="3008145"/>
              <a:chOff x="10191764" y="3869273"/>
              <a:chExt cx="9806347" cy="3008145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D0A8CA1-F9C7-9A2C-D07E-E8467970ECFC}"/>
                  </a:ext>
                </a:extLst>
              </p:cNvPr>
              <p:cNvGrpSpPr/>
              <p:nvPr/>
            </p:nvGrpSpPr>
            <p:grpSpPr>
              <a:xfrm>
                <a:off x="10191764" y="4452145"/>
                <a:ext cx="1398373" cy="1342385"/>
                <a:chOff x="2736192" y="6110264"/>
                <a:chExt cx="1398373" cy="1342385"/>
              </a:xfrm>
            </p:grpSpPr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DAE07969-9C67-B80B-6CD9-AAB3063EF072}"/>
                    </a:ext>
                  </a:extLst>
                </p:cNvPr>
                <p:cNvGrpSpPr/>
                <p:nvPr>
                  <p:custDataLst>
                    <p:tags r:id="rId70"/>
                  </p:custDataLst>
                </p:nvPr>
              </p:nvGrpSpPr>
              <p:grpSpPr>
                <a:xfrm>
                  <a:off x="2736192" y="6110264"/>
                  <a:ext cx="1398373" cy="1342385"/>
                  <a:chOff x="2736192" y="6110264"/>
                  <a:chExt cx="1398373" cy="1342385"/>
                </a:xfrm>
              </p:grpSpPr>
              <p:pic>
                <p:nvPicPr>
                  <p:cNvPr id="24" name="図 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6893506-383E-1CCC-C07B-E3FC27C25E6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2"/>
                    </p:custDataLst>
                  </p:nvPr>
                </p:nvPicPr>
                <p:blipFill>
                  <a:blip r:embed="rId1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6192" y="6719849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30" name="図 2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0D145E92-ABBE-D628-C16E-7889CAA4663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3"/>
                    </p:custDataLst>
                  </p:nvPr>
                </p:nvPicPr>
                <p:blipFill>
                  <a:blip r:embed="rId1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52167" y="6110264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37" name="図 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87555D5-081F-9469-25FB-7DCF5AC18BD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4"/>
                    </p:custDataLst>
                  </p:nvPr>
                </p:nvPicPr>
                <p:blipFill>
                  <a:blip r:embed="rId1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3021" y="6634872"/>
                    <a:ext cx="981544" cy="7308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7" name="図 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232BA8E7-1B84-B9EB-0BAE-431C2D77986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1"/>
                  </p:custDataLst>
                </p:nvPr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8613" y="6770346"/>
                  <a:ext cx="117029" cy="92648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134" name="グループ化 133">
                <a:extLst>
                  <a:ext uri="{FF2B5EF4-FFF2-40B4-BE49-F238E27FC236}">
                    <a16:creationId xmlns:a16="http://schemas.microsoft.com/office/drawing/2014/main" id="{1890D880-2033-C195-F922-BF9FFDD355C1}"/>
                  </a:ext>
                </a:extLst>
              </p:cNvPr>
              <p:cNvGrpSpPr/>
              <p:nvPr/>
            </p:nvGrpSpPr>
            <p:grpSpPr>
              <a:xfrm>
                <a:off x="12364949" y="4455777"/>
                <a:ext cx="1402629" cy="1343092"/>
                <a:chOff x="4981765" y="5876364"/>
                <a:chExt cx="1402629" cy="1343092"/>
              </a:xfrm>
            </p:grpSpPr>
            <p:grpSp>
              <p:nvGrpSpPr>
                <p:cNvPr id="15" name="グループ化 14">
                  <a:extLst>
                    <a:ext uri="{FF2B5EF4-FFF2-40B4-BE49-F238E27FC236}">
                      <a16:creationId xmlns:a16="http://schemas.microsoft.com/office/drawing/2014/main" id="{5EC6A86E-D5D2-C6CA-CAE3-58D68BD1E482}"/>
                    </a:ext>
                  </a:extLst>
                </p:cNvPr>
                <p:cNvGrpSpPr/>
                <p:nvPr>
                  <p:custDataLst>
                    <p:tags r:id="rId65"/>
                  </p:custDataLst>
                </p:nvPr>
              </p:nvGrpSpPr>
              <p:grpSpPr>
                <a:xfrm>
                  <a:off x="4981765" y="5876364"/>
                  <a:ext cx="1402629" cy="1343092"/>
                  <a:chOff x="4578285" y="6086483"/>
                  <a:chExt cx="1402629" cy="1343092"/>
                </a:xfrm>
              </p:grpSpPr>
              <p:pic>
                <p:nvPicPr>
                  <p:cNvPr id="4" name="図 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6290360-54DE-F456-B36A-F14946E5C496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7"/>
                    </p:custDataLst>
                  </p:nvPr>
                </p:nvPicPr>
                <p:blipFill>
                  <a:blip r:embed="rId1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78285" y="6696775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C8F2DA4-4104-C161-AB5C-E3B9916BF6E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8"/>
                    </p:custDataLst>
                  </p:nvPr>
                </p:nvPicPr>
                <p:blipFill>
                  <a:blip r:embed="rId1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3663" y="6086483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F10884B1-7A82-5D43-CCBC-B569CF4B23E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9"/>
                    </p:custDataLst>
                  </p:nvPr>
                </p:nvPicPr>
                <p:blipFill>
                  <a:blip r:embed="rId1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535" y="6607615"/>
                    <a:ext cx="986379" cy="7344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99" name="図 49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 title="IguanaTex Bitmap Display">
                  <a:extLst>
                    <a:ext uri="{FF2B5EF4-FFF2-40B4-BE49-F238E27FC236}">
                      <a16:creationId xmlns:a16="http://schemas.microsoft.com/office/drawing/2014/main" id="{6D1C8CC1-964A-EF8E-3A41-DC145A359CD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6"/>
                  </p:custDataLst>
                </p:nvPr>
              </p:nvPicPr>
              <p:blipFill>
                <a:blip r:embed="rId1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431" y="6538958"/>
                  <a:ext cx="347521" cy="17071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A41874B3-A68D-7BD5-26DD-B8E41C34B767}"/>
                  </a:ext>
                </a:extLst>
              </p:cNvPr>
              <p:cNvGrpSpPr/>
              <p:nvPr/>
            </p:nvGrpSpPr>
            <p:grpSpPr>
              <a:xfrm>
                <a:off x="18687208" y="4334128"/>
                <a:ext cx="1220751" cy="1793848"/>
                <a:chOff x="9397572" y="5837920"/>
                <a:chExt cx="1220751" cy="1793848"/>
              </a:xfrm>
            </p:grpSpPr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3075BB65-D655-239E-E5E6-956045CCC969}"/>
                    </a:ext>
                  </a:extLst>
                </p:cNvPr>
                <p:cNvGrpSpPr/>
                <p:nvPr/>
              </p:nvGrpSpPr>
              <p:grpSpPr>
                <a:xfrm>
                  <a:off x="9397572" y="5837920"/>
                  <a:ext cx="207907" cy="1793848"/>
                  <a:chOff x="9397572" y="5837920"/>
                  <a:chExt cx="207907" cy="1793848"/>
                </a:xfrm>
              </p:grpSpPr>
              <p:cxnSp>
                <p:nvCxnSpPr>
                  <p:cNvPr id="28" name="直線コネクタ 27">
                    <a:extLst>
                      <a:ext uri="{FF2B5EF4-FFF2-40B4-BE49-F238E27FC236}">
                        <a16:creationId xmlns:a16="http://schemas.microsoft.com/office/drawing/2014/main" id="{7C25F2E5-7125-14BA-3E09-F2DCD71199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04818" y="5837920"/>
                    <a:ext cx="0" cy="17938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コネクタ 32">
                    <a:extLst>
                      <a:ext uri="{FF2B5EF4-FFF2-40B4-BE49-F238E27FC236}">
                        <a16:creationId xmlns:a16="http://schemas.microsoft.com/office/drawing/2014/main" id="{8519ADC2-8FC1-9FA2-3A6D-282190EE0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7572" y="5852412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コネクタ 41">
                    <a:extLst>
                      <a:ext uri="{FF2B5EF4-FFF2-40B4-BE49-F238E27FC236}">
                        <a16:creationId xmlns:a16="http://schemas.microsoft.com/office/drawing/2014/main" id="{87302F22-E4AE-A2DC-5D53-E6D0176A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7572" y="7615751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9D17E1EB-7D01-3882-84A1-899452B408A1}"/>
                    </a:ext>
                  </a:extLst>
                </p:cNvPr>
                <p:cNvGrpSpPr/>
                <p:nvPr/>
              </p:nvGrpSpPr>
              <p:grpSpPr>
                <a:xfrm>
                  <a:off x="10410416" y="5837920"/>
                  <a:ext cx="207907" cy="1793848"/>
                  <a:chOff x="10410416" y="5837920"/>
                  <a:chExt cx="207907" cy="1793848"/>
                </a:xfrm>
              </p:grpSpPr>
              <p:cxnSp>
                <p:nvCxnSpPr>
                  <p:cNvPr id="32" name="直線コネクタ 31">
                    <a:extLst>
                      <a:ext uri="{FF2B5EF4-FFF2-40B4-BE49-F238E27FC236}">
                        <a16:creationId xmlns:a16="http://schemas.microsoft.com/office/drawing/2014/main" id="{227693A8-2D16-5CF3-502D-41B8B28A5A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18323" y="5837920"/>
                    <a:ext cx="0" cy="17938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コネクタ 37">
                    <a:extLst>
                      <a:ext uri="{FF2B5EF4-FFF2-40B4-BE49-F238E27FC236}">
                        <a16:creationId xmlns:a16="http://schemas.microsoft.com/office/drawing/2014/main" id="{3773BE32-448B-179F-78D8-9980100EA3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0416" y="5852412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>
                    <a:extLst>
                      <a:ext uri="{FF2B5EF4-FFF2-40B4-BE49-F238E27FC236}">
                        <a16:creationId xmlns:a16="http://schemas.microsoft.com/office/drawing/2014/main" id="{1C6F4A1A-272E-DC38-2E2B-9A414861A4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0416" y="7615751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F6C5212E-FE7D-5F96-E8D4-AC141CD585F0}"/>
                    </a:ext>
                  </a:extLst>
                </p:cNvPr>
                <p:cNvGrpSpPr/>
                <p:nvPr/>
              </p:nvGrpSpPr>
              <p:grpSpPr>
                <a:xfrm>
                  <a:off x="9542406" y="5978844"/>
                  <a:ext cx="930738" cy="1512000"/>
                  <a:chOff x="9542406" y="5978884"/>
                  <a:chExt cx="930738" cy="1512000"/>
                </a:xfrm>
              </p:grpSpPr>
              <p:pic>
                <p:nvPicPr>
    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4A76393A-A9B6-C560-0575-8C897B14537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4"/>
                    </p:custDataLst>
                  </p:nvPr>
                </p:nvPicPr>
                <p:blipFill>
                  <a:blip r:embed="rId1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710" y="6723102"/>
                    <a:ext cx="216001" cy="23564"/>
                  </a:xfrm>
                  <a:prstGeom prst="rect">
                    <a:avLst/>
                  </a:prstGeom>
                </p:spPr>
              </p:pic>
              <p:sp>
                <p:nvSpPr>
                  <p:cNvPr id="18" name="正方形/長方形 17">
                    <a:extLst>
                      <a:ext uri="{FF2B5EF4-FFF2-40B4-BE49-F238E27FC236}">
                        <a16:creationId xmlns:a16="http://schemas.microsoft.com/office/drawing/2014/main" id="{572FCD28-50F7-702C-E466-D964B2D49D61}"/>
                      </a:ext>
                    </a:extLst>
                  </p:cNvPr>
                  <p:cNvSpPr/>
                  <p:nvPr/>
                </p:nvSpPr>
                <p:spPr>
                  <a:xfrm>
                    <a:off x="9542406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4" name="正方形/長方形 43">
                    <a:extLst>
                      <a:ext uri="{FF2B5EF4-FFF2-40B4-BE49-F238E27FC236}">
                        <a16:creationId xmlns:a16="http://schemas.microsoft.com/office/drawing/2014/main" id="{3BA64E59-6447-8B1C-F571-54A7F5699E51}"/>
                      </a:ext>
                    </a:extLst>
                  </p:cNvPr>
                  <p:cNvSpPr/>
                  <p:nvPr/>
                </p:nvSpPr>
                <p:spPr>
                  <a:xfrm>
                    <a:off x="9667217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5" name="正方形/長方形 44">
                    <a:extLst>
                      <a:ext uri="{FF2B5EF4-FFF2-40B4-BE49-F238E27FC236}">
                        <a16:creationId xmlns:a16="http://schemas.microsoft.com/office/drawing/2014/main" id="{3FEF28AA-25A7-6701-421F-B09917295CE9}"/>
                      </a:ext>
                    </a:extLst>
                  </p:cNvPr>
                  <p:cNvSpPr/>
                  <p:nvPr/>
                </p:nvSpPr>
                <p:spPr>
                  <a:xfrm>
                    <a:off x="9792028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78D8CA84-61AA-1645-47F3-42D872E0766A}"/>
                      </a:ext>
                    </a:extLst>
                  </p:cNvPr>
                  <p:cNvSpPr/>
                  <p:nvPr/>
                </p:nvSpPr>
                <p:spPr>
                  <a:xfrm>
                    <a:off x="9916838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9" name="正方形/長方形 48">
                    <a:extLst>
                      <a:ext uri="{FF2B5EF4-FFF2-40B4-BE49-F238E27FC236}">
                        <a16:creationId xmlns:a16="http://schemas.microsoft.com/office/drawing/2014/main" id="{D7AC3F6B-9EAB-0A3C-16F3-E9FACC79C92F}"/>
                      </a:ext>
                    </a:extLst>
                  </p:cNvPr>
                  <p:cNvSpPr/>
                  <p:nvPr/>
                </p:nvSpPr>
                <p:spPr>
                  <a:xfrm>
                    <a:off x="10310532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99113565-5C2A-85C9-3934-9405C9B44876}"/>
                      </a:ext>
                    </a:extLst>
                  </p:cNvPr>
                  <p:cNvSpPr/>
                  <p:nvPr/>
                </p:nvSpPr>
                <p:spPr>
                  <a:xfrm>
                    <a:off x="10435344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</p:grpSp>
          </p:grpSp>
          <p:pic>
            <p:nvPicPr>
              <p:cNvPr id="111" name="図 11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 title="IguanaTex Bitmap Display">
                <a:extLst>
                  <a:ext uri="{FF2B5EF4-FFF2-40B4-BE49-F238E27FC236}">
                    <a16:creationId xmlns:a16="http://schemas.microsoft.com/office/drawing/2014/main" id="{57FA0DCD-E5E7-44FF-B07C-48617A4A3E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1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30911" y="6126665"/>
                <a:ext cx="333345" cy="268871"/>
              </a:xfrm>
              <a:prstGeom prst="rect">
                <a:avLst/>
              </a:prstGeom>
            </p:spPr>
          </p:pic>
          <p:cxnSp>
            <p:nvCxnSpPr>
              <p:cNvPr id="118" name="直線矢印コネクタ 117">
                <a:extLst>
                  <a:ext uri="{FF2B5EF4-FFF2-40B4-BE49-F238E27FC236}">
                    <a16:creationId xmlns:a16="http://schemas.microsoft.com/office/drawing/2014/main" id="{0BC1D543-E7EC-4B52-1564-23E83A5E7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4767" y="5228253"/>
                <a:ext cx="8630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A2C32F37-DB34-5C29-42F4-0621FBA53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697001" y="4237013"/>
                <a:ext cx="1139874" cy="4540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>
                <a:extLst>
                  <a:ext uri="{FF2B5EF4-FFF2-40B4-BE49-F238E27FC236}">
                    <a16:creationId xmlns:a16="http://schemas.microsoft.com/office/drawing/2014/main" id="{AACA4D5E-2350-50B7-3268-C6A82D02C661}"/>
                  </a:ext>
                </a:extLst>
              </p:cNvPr>
              <p:cNvCxnSpPr>
                <a:cxnSpLocks/>
                <a:endCxn id="461" idx="3"/>
              </p:cNvCxnSpPr>
              <p:nvPr/>
            </p:nvCxnSpPr>
            <p:spPr>
              <a:xfrm flipH="1" flipV="1">
                <a:off x="17694548" y="4472052"/>
                <a:ext cx="1394878" cy="376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30D68DAB-6199-F424-7331-F1AC4CA44E62}"/>
                  </a:ext>
                </a:extLst>
              </p:cNvPr>
              <p:cNvCxnSpPr>
                <a:cxnSpLocks/>
                <a:endCxn id="469" idx="3"/>
              </p:cNvCxnSpPr>
              <p:nvPr/>
            </p:nvCxnSpPr>
            <p:spPr>
              <a:xfrm flipH="1" flipV="1">
                <a:off x="17694548" y="5407905"/>
                <a:ext cx="1291801" cy="550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6467D55A-9D09-4A7A-5C34-83B9A8D35F5D}"/>
                  </a:ext>
                </a:extLst>
              </p:cNvPr>
              <p:cNvCxnSpPr>
                <a:cxnSpLocks/>
                <a:endCxn id="471" idx="3"/>
              </p:cNvCxnSpPr>
              <p:nvPr/>
            </p:nvCxnSpPr>
            <p:spPr>
              <a:xfrm flipH="1">
                <a:off x="17694548" y="5540426"/>
                <a:ext cx="1517732" cy="78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A7C2FEDB-4611-E2CC-3A00-272669DB07FC}"/>
                  </a:ext>
                </a:extLst>
              </p:cNvPr>
              <p:cNvCxnSpPr>
                <a:cxnSpLocks/>
                <a:endCxn id="465" idx="3"/>
              </p:cNvCxnSpPr>
              <p:nvPr/>
            </p:nvCxnSpPr>
            <p:spPr>
              <a:xfrm flipH="1" flipV="1">
                <a:off x="17694548" y="5090492"/>
                <a:ext cx="1905620" cy="321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246E96FF-C97D-B53A-668A-704B81335A86}"/>
                  </a:ext>
                </a:extLst>
              </p:cNvPr>
              <p:cNvCxnSpPr>
                <a:cxnSpLocks/>
                <a:endCxn id="473" idx="3"/>
              </p:cNvCxnSpPr>
              <p:nvPr/>
            </p:nvCxnSpPr>
            <p:spPr>
              <a:xfrm flipH="1">
                <a:off x="17694548" y="5683851"/>
                <a:ext cx="2049332" cy="553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1" name="グループ化 340">
                <a:extLst>
                  <a:ext uri="{FF2B5EF4-FFF2-40B4-BE49-F238E27FC236}">
                    <a16:creationId xmlns:a16="http://schemas.microsoft.com/office/drawing/2014/main" id="{EF36BD8D-8BDE-A48C-D127-92E5AF833B21}"/>
                  </a:ext>
                </a:extLst>
              </p:cNvPr>
              <p:cNvGrpSpPr/>
              <p:nvPr/>
            </p:nvGrpSpPr>
            <p:grpSpPr>
              <a:xfrm>
                <a:off x="14536558" y="6498798"/>
                <a:ext cx="1212054" cy="351164"/>
                <a:chOff x="6327570" y="8875651"/>
                <a:chExt cx="1212054" cy="351164"/>
              </a:xfrm>
            </p:grpSpPr>
            <p:pic>
              <p:nvPicPr>
                <p:cNvPr id="336" name="図 33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 title="IguanaTex Bitmap Display">
                  <a:extLst>
                    <a:ext uri="{FF2B5EF4-FFF2-40B4-BE49-F238E27FC236}">
                      <a16:creationId xmlns:a16="http://schemas.microsoft.com/office/drawing/2014/main" id="{34705F52-EE8D-B315-265E-66C2C0B7718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2"/>
                  </p:custDataLst>
                </p:nvPr>
              </p:nvPicPr>
              <p:blipFill>
                <a:blip r:embed="rId1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7570" y="8875651"/>
                  <a:ext cx="1212054" cy="152421"/>
                </a:xfrm>
                <a:prstGeom prst="rect">
                  <a:avLst/>
                </a:prstGeom>
              </p:spPr>
            </p:pic>
            <p:pic>
              <p:nvPicPr>
                <p:cNvPr id="340" name="図 33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C579724F-21D5-874E-C5B2-7CF0BA270F2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3"/>
                  </p:custDataLst>
                </p:nvPr>
              </p:nvPicPr>
              <p:blipFill>
                <a:blip r:embed="rId1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3775" y="9071955"/>
                  <a:ext cx="959644" cy="15486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8947736B-F965-C34F-0553-4C9CA3D5876A}"/>
                  </a:ext>
                </a:extLst>
              </p:cNvPr>
              <p:cNvGrpSpPr/>
              <p:nvPr/>
            </p:nvGrpSpPr>
            <p:grpSpPr>
              <a:xfrm>
                <a:off x="16164733" y="4222443"/>
                <a:ext cx="969140" cy="985241"/>
                <a:chOff x="16280398" y="4015554"/>
                <a:chExt cx="969140" cy="985241"/>
              </a:xfrm>
            </p:grpSpPr>
            <p:grpSp>
              <p:nvGrpSpPr>
                <p:cNvPr id="439" name="グループ化 438">
                  <a:extLst>
                    <a:ext uri="{FF2B5EF4-FFF2-40B4-BE49-F238E27FC236}">
                      <a16:creationId xmlns:a16="http://schemas.microsoft.com/office/drawing/2014/main" id="{200BBEB4-5B6C-5E02-5821-9BFED39C88B8}"/>
                    </a:ext>
                  </a:extLst>
                </p:cNvPr>
                <p:cNvGrpSpPr/>
                <p:nvPr/>
              </p:nvGrpSpPr>
              <p:grpSpPr>
                <a:xfrm>
                  <a:off x="16280398" y="4015554"/>
                  <a:ext cx="969140" cy="985241"/>
                  <a:chOff x="8112617" y="5682053"/>
                  <a:chExt cx="969140" cy="985241"/>
                </a:xfrm>
              </p:grpSpPr>
              <p:pic>
                <p:nvPicPr>
  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3CEBC63-FDF9-F6E9-9E02-EC064F88C60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9"/>
                    </p:custDataLst>
                  </p:nvPr>
                </p:nvPicPr>
                <p:blipFill>
                  <a:blip r:embed="rId1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03423" y="6297122"/>
                    <a:ext cx="189000" cy="1890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108EBB42-4C28-72C5-D525-48B973CD0A9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0"/>
                    </p:custDataLst>
                  </p:nvPr>
                </p:nvPicPr>
                <p:blipFill rotWithShape="1">
                  <a:blip r:embed="rId1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4674" b="16772"/>
                  <a:stretch/>
                </p:blipFill>
                <p:spPr>
                  <a:xfrm>
                    <a:off x="8414807" y="5682053"/>
                    <a:ext cx="180166" cy="985241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6F84AE4C-D4E7-ADBC-C813-0E2D277118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1"/>
                    </p:custDataLst>
                  </p:nvPr>
                </p:nvPicPr>
                <p:blipFill rotWithShape="1">
                  <a:blip r:embed="rId1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27" b="2542"/>
                  <a:stretch/>
                </p:blipFill>
                <p:spPr>
                  <a:xfrm>
                    <a:off x="8112617" y="6179087"/>
                    <a:ext cx="969140" cy="182266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grpSp>
              <p:nvGrpSpPr>
                <p:cNvPr id="422" name="グループ化 421">
                  <a:extLst>
                    <a:ext uri="{FF2B5EF4-FFF2-40B4-BE49-F238E27FC236}">
                      <a16:creationId xmlns:a16="http://schemas.microsoft.com/office/drawing/2014/main" id="{DC029481-A20B-4763-7D65-29996C9083AB}"/>
                    </a:ext>
                  </a:extLst>
                </p:cNvPr>
                <p:cNvGrpSpPr/>
                <p:nvPr/>
              </p:nvGrpSpPr>
              <p:grpSpPr>
                <a:xfrm>
                  <a:off x="16375746" y="4355338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23" name="グループ化 422">
                    <a:extLst>
                      <a:ext uri="{FF2B5EF4-FFF2-40B4-BE49-F238E27FC236}">
                        <a16:creationId xmlns:a16="http://schemas.microsoft.com/office/drawing/2014/main" id="{BCD5C83D-8BE8-DF55-267A-5775D1E1496C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34" name="直線コネクタ 433">
                      <a:extLst>
                        <a:ext uri="{FF2B5EF4-FFF2-40B4-BE49-F238E27FC236}">
                          <a16:creationId xmlns:a16="http://schemas.microsoft.com/office/drawing/2014/main" id="{18288CBC-08B9-DF38-25AF-CB63818B76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直線コネクタ 434">
                      <a:extLst>
                        <a:ext uri="{FF2B5EF4-FFF2-40B4-BE49-F238E27FC236}">
                          <a16:creationId xmlns:a16="http://schemas.microsoft.com/office/drawing/2014/main" id="{D9CC50F3-35A5-E8EA-2AB0-C2B8B46F76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直線コネクタ 435">
                      <a:extLst>
                        <a:ext uri="{FF2B5EF4-FFF2-40B4-BE49-F238E27FC236}">
                          <a16:creationId xmlns:a16="http://schemas.microsoft.com/office/drawing/2014/main" id="{C77589A2-E2E7-982B-7CBF-D088928A89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直線コネクタ 436">
                      <a:extLst>
                        <a:ext uri="{FF2B5EF4-FFF2-40B4-BE49-F238E27FC236}">
                          <a16:creationId xmlns:a16="http://schemas.microsoft.com/office/drawing/2014/main" id="{5B00AFF2-007C-5191-C16F-8E40AF4F7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4" name="グループ化 423">
                    <a:extLst>
                      <a:ext uri="{FF2B5EF4-FFF2-40B4-BE49-F238E27FC236}">
                        <a16:creationId xmlns:a16="http://schemas.microsoft.com/office/drawing/2014/main" id="{C7E560B1-6385-459A-6636-7D7E3C44316A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30" name="直線コネクタ 429">
                      <a:extLst>
                        <a:ext uri="{FF2B5EF4-FFF2-40B4-BE49-F238E27FC236}">
                          <a16:creationId xmlns:a16="http://schemas.microsoft.com/office/drawing/2014/main" id="{46CEDADE-53C7-2BD9-E5D7-116DB911FB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直線コネクタ 430">
                      <a:extLst>
                        <a:ext uri="{FF2B5EF4-FFF2-40B4-BE49-F238E27FC236}">
                          <a16:creationId xmlns:a16="http://schemas.microsoft.com/office/drawing/2014/main" id="{504161F4-F5B7-4267-B601-B996C484D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直線コネクタ 431">
                      <a:extLst>
                        <a:ext uri="{FF2B5EF4-FFF2-40B4-BE49-F238E27FC236}">
                          <a16:creationId xmlns:a16="http://schemas.microsoft.com/office/drawing/2014/main" id="{17713F69-AA39-9512-696A-3013270812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直線コネクタ 432">
                      <a:extLst>
                        <a:ext uri="{FF2B5EF4-FFF2-40B4-BE49-F238E27FC236}">
                          <a16:creationId xmlns:a16="http://schemas.microsoft.com/office/drawing/2014/main" id="{A01F487D-E2E5-11AA-0396-DC4957616D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5" name="グループ化 424">
                    <a:extLst>
                      <a:ext uri="{FF2B5EF4-FFF2-40B4-BE49-F238E27FC236}">
                        <a16:creationId xmlns:a16="http://schemas.microsoft.com/office/drawing/2014/main" id="{49E7BCDF-99BC-5262-1309-E7571B4A7F11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26" name="直線コネクタ 425">
                      <a:extLst>
                        <a:ext uri="{FF2B5EF4-FFF2-40B4-BE49-F238E27FC236}">
                          <a16:creationId xmlns:a16="http://schemas.microsoft.com/office/drawing/2014/main" id="{65105902-5912-AA1F-6902-9F7C1148DB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直線コネクタ 426">
                      <a:extLst>
                        <a:ext uri="{FF2B5EF4-FFF2-40B4-BE49-F238E27FC236}">
                          <a16:creationId xmlns:a16="http://schemas.microsoft.com/office/drawing/2014/main" id="{91DD7417-44BC-0502-F776-12B511A838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直線コネクタ 427">
                      <a:extLst>
                        <a:ext uri="{FF2B5EF4-FFF2-40B4-BE49-F238E27FC236}">
                          <a16:creationId xmlns:a16="http://schemas.microsoft.com/office/drawing/2014/main" id="{63976BAA-E129-B839-EDC8-C372E09966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直線コネクタ 428">
                      <a:extLst>
                        <a:ext uri="{FF2B5EF4-FFF2-40B4-BE49-F238E27FC236}">
                          <a16:creationId xmlns:a16="http://schemas.microsoft.com/office/drawing/2014/main" id="{BA3CBF79-BD35-ECCA-4555-CCE40B47A7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67" name="グループ化 466">
                <a:extLst>
                  <a:ext uri="{FF2B5EF4-FFF2-40B4-BE49-F238E27FC236}">
                    <a16:creationId xmlns:a16="http://schemas.microsoft.com/office/drawing/2014/main" id="{3E40575E-DC6D-FC2C-ACE1-027977AE3B1D}"/>
                  </a:ext>
                </a:extLst>
              </p:cNvPr>
              <p:cNvGrpSpPr/>
              <p:nvPr/>
            </p:nvGrpSpPr>
            <p:grpSpPr>
              <a:xfrm>
                <a:off x="17549535" y="4181601"/>
                <a:ext cx="145013" cy="988648"/>
                <a:chOff x="9045945" y="5641211"/>
                <a:chExt cx="145013" cy="988648"/>
              </a:xfrm>
            </p:grpSpPr>
            <p:sp>
              <p:nvSpPr>
                <p:cNvPr id="290" name="正方形/長方形 289">
                  <a:extLst>
                    <a:ext uri="{FF2B5EF4-FFF2-40B4-BE49-F238E27FC236}">
                      <a16:creationId xmlns:a16="http://schemas.microsoft.com/office/drawing/2014/main" id="{CE030E17-4B22-6653-2770-B60FB44543D9}"/>
                    </a:ext>
                  </a:extLst>
                </p:cNvPr>
                <p:cNvSpPr/>
                <p:nvPr/>
              </p:nvSpPr>
              <p:spPr>
                <a:xfrm>
                  <a:off x="9045945" y="564121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60" name="図 4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94249087-F15B-9D4D-A24D-7E0FFF5B193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8"/>
                  </p:custDataLst>
                </p:nvPr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6336278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60">
                  <a:extLst>
                    <a:ext uri="{FF2B5EF4-FFF2-40B4-BE49-F238E27FC236}">
                      <a16:creationId xmlns:a16="http://schemas.microsoft.com/office/drawing/2014/main" id="{89285CFB-B5B9-EEA6-2177-DD7366D66287}"/>
                    </a:ext>
                  </a:extLst>
                </p:cNvPr>
                <p:cNvSpPr/>
                <p:nvPr/>
              </p:nvSpPr>
              <p:spPr>
                <a:xfrm>
                  <a:off x="9045945" y="585190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2" name="正方形/長方形 461">
                  <a:extLst>
                    <a:ext uri="{FF2B5EF4-FFF2-40B4-BE49-F238E27FC236}">
                      <a16:creationId xmlns:a16="http://schemas.microsoft.com/office/drawing/2014/main" id="{CDC4484C-BE8C-E194-831E-73538BE9DED6}"/>
                    </a:ext>
                  </a:extLst>
                </p:cNvPr>
                <p:cNvSpPr/>
                <p:nvPr/>
              </p:nvSpPr>
              <p:spPr>
                <a:xfrm>
                  <a:off x="9045945" y="606155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5" name="正方形/長方形 464">
                  <a:extLst>
                    <a:ext uri="{FF2B5EF4-FFF2-40B4-BE49-F238E27FC236}">
                      <a16:creationId xmlns:a16="http://schemas.microsoft.com/office/drawing/2014/main" id="{57B3F655-1D40-74D7-3E22-2E5CA5B90D72}"/>
                    </a:ext>
                  </a:extLst>
                </p:cNvPr>
                <p:cNvSpPr/>
                <p:nvPr/>
              </p:nvSpPr>
              <p:spPr>
                <a:xfrm>
                  <a:off x="9045945" y="647034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sp>
            <p:nvSpPr>
              <p:cNvPr id="466" name="四角形: 角を丸くする 465">
                <a:extLst>
                  <a:ext uri="{FF2B5EF4-FFF2-40B4-BE49-F238E27FC236}">
                    <a16:creationId xmlns:a16="http://schemas.microsoft.com/office/drawing/2014/main" id="{A956804A-EE69-81CA-921A-015DFED5E4E2}"/>
                  </a:ext>
                </a:extLst>
              </p:cNvPr>
              <p:cNvSpPr/>
              <p:nvPr/>
            </p:nvSpPr>
            <p:spPr>
              <a:xfrm>
                <a:off x="16196886" y="4053920"/>
                <a:ext cx="1580675" cy="235888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grpSp>
            <p:nvGrpSpPr>
              <p:cNvPr id="458" name="グループ化 457">
                <a:extLst>
                  <a:ext uri="{FF2B5EF4-FFF2-40B4-BE49-F238E27FC236}">
                    <a16:creationId xmlns:a16="http://schemas.microsoft.com/office/drawing/2014/main" id="{FCD96717-4DF3-2016-4628-D39F0CE21555}"/>
                  </a:ext>
                </a:extLst>
              </p:cNvPr>
              <p:cNvGrpSpPr/>
              <p:nvPr/>
            </p:nvGrpSpPr>
            <p:grpSpPr>
              <a:xfrm>
                <a:off x="16143716" y="5335907"/>
                <a:ext cx="990601" cy="950266"/>
                <a:chOff x="8091600" y="6935435"/>
                <a:chExt cx="990601" cy="950266"/>
              </a:xfrm>
            </p:grpSpPr>
            <p:pic>
              <p:nvPicPr>
  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47A1E54-7C91-5395-4EA2-1FE192042D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5"/>
                  </p:custDataLst>
                </p:nvPr>
              </p:nvPicPr>
              <p:blipFill>
                <a:blip r:embed="rId1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6196" y="7541592"/>
                  <a:ext cx="189000" cy="1890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9B38051-D0BF-9203-85BF-CE4B0237774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6"/>
                  </p:custDataLst>
                </p:nvPr>
              </p:nvPicPr>
              <p:blipFill rotWithShape="1"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r="718" b="19727"/>
                <a:stretch/>
              </p:blipFill>
              <p:spPr>
                <a:xfrm>
                  <a:off x="8407324" y="6935435"/>
                  <a:ext cx="187640" cy="950266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DFE1C8E-7A15-337D-610A-C0E5A8909FF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7"/>
                  </p:custDataLst>
                </p:nvPr>
              </p:nvPicPr>
              <p:blipFill rotWithShape="1">
                <a:blip r:embed="rId1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90" b="2542"/>
                <a:stretch/>
              </p:blipFill>
              <p:spPr>
                <a:xfrm>
                  <a:off x="8091600" y="7424129"/>
                  <a:ext cx="990601" cy="182266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  <p:grpSp>
              <p:nvGrpSpPr>
                <p:cNvPr id="441" name="グループ化 440">
                  <a:extLst>
                    <a:ext uri="{FF2B5EF4-FFF2-40B4-BE49-F238E27FC236}">
                      <a16:creationId xmlns:a16="http://schemas.microsoft.com/office/drawing/2014/main" id="{7E09A8FD-9A97-CD68-6F79-72245E700961}"/>
                    </a:ext>
                  </a:extLst>
                </p:cNvPr>
                <p:cNvGrpSpPr/>
                <p:nvPr/>
              </p:nvGrpSpPr>
              <p:grpSpPr>
                <a:xfrm>
                  <a:off x="8202734" y="7256610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42" name="グループ化 441">
                    <a:extLst>
                      <a:ext uri="{FF2B5EF4-FFF2-40B4-BE49-F238E27FC236}">
                        <a16:creationId xmlns:a16="http://schemas.microsoft.com/office/drawing/2014/main" id="{515D963C-6C47-8ADF-3D43-C8375F1D1646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53" name="直線コネクタ 452">
                      <a:extLst>
                        <a:ext uri="{FF2B5EF4-FFF2-40B4-BE49-F238E27FC236}">
                          <a16:creationId xmlns:a16="http://schemas.microsoft.com/office/drawing/2014/main" id="{AFF72AE0-C3ED-E33B-B484-DB25A52182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直線コネクタ 453">
                      <a:extLst>
                        <a:ext uri="{FF2B5EF4-FFF2-40B4-BE49-F238E27FC236}">
                          <a16:creationId xmlns:a16="http://schemas.microsoft.com/office/drawing/2014/main" id="{10296251-D939-FC1D-9BB4-A507D7647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直線コネクタ 454">
                      <a:extLst>
                        <a:ext uri="{FF2B5EF4-FFF2-40B4-BE49-F238E27FC236}">
                          <a16:creationId xmlns:a16="http://schemas.microsoft.com/office/drawing/2014/main" id="{FF6F4CF3-4FB4-C64B-9EE8-821AB60C1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直線コネクタ 455">
                      <a:extLst>
                        <a:ext uri="{FF2B5EF4-FFF2-40B4-BE49-F238E27FC236}">
                          <a16:creationId xmlns:a16="http://schemas.microsoft.com/office/drawing/2014/main" id="{AC0820FC-301F-ABC5-B4A0-9F928B7B33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3" name="グループ化 442">
                    <a:extLst>
                      <a:ext uri="{FF2B5EF4-FFF2-40B4-BE49-F238E27FC236}">
                        <a16:creationId xmlns:a16="http://schemas.microsoft.com/office/drawing/2014/main" id="{A0626DD8-1135-B130-CB20-A85E8C908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49" name="直線コネクタ 448">
                      <a:extLst>
                        <a:ext uri="{FF2B5EF4-FFF2-40B4-BE49-F238E27FC236}">
                          <a16:creationId xmlns:a16="http://schemas.microsoft.com/office/drawing/2014/main" id="{E4E903B9-7350-EA22-0BA0-E728DADCE7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直線コネクタ 449">
                      <a:extLst>
                        <a:ext uri="{FF2B5EF4-FFF2-40B4-BE49-F238E27FC236}">
                          <a16:creationId xmlns:a16="http://schemas.microsoft.com/office/drawing/2014/main" id="{352FC316-D24B-31CD-5D72-33B54DCBA1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線コネクタ 450">
                      <a:extLst>
                        <a:ext uri="{FF2B5EF4-FFF2-40B4-BE49-F238E27FC236}">
                          <a16:creationId xmlns:a16="http://schemas.microsoft.com/office/drawing/2014/main" id="{EA0075C2-5E04-BA5D-95A0-D67AE7234A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直線コネクタ 451">
                      <a:extLst>
                        <a:ext uri="{FF2B5EF4-FFF2-40B4-BE49-F238E27FC236}">
                          <a16:creationId xmlns:a16="http://schemas.microsoft.com/office/drawing/2014/main" id="{D2A01E7C-38EA-10C4-F516-8AD4B80650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4" name="グループ化 443">
                    <a:extLst>
                      <a:ext uri="{FF2B5EF4-FFF2-40B4-BE49-F238E27FC236}">
                        <a16:creationId xmlns:a16="http://schemas.microsoft.com/office/drawing/2014/main" id="{FC26F16F-0228-B84A-8C1E-45045B1E6090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45" name="直線コネクタ 444">
                      <a:extLst>
                        <a:ext uri="{FF2B5EF4-FFF2-40B4-BE49-F238E27FC236}">
                          <a16:creationId xmlns:a16="http://schemas.microsoft.com/office/drawing/2014/main" id="{F0536270-5701-896C-7C29-6115EFD70F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直線コネクタ 445">
                      <a:extLst>
                        <a:ext uri="{FF2B5EF4-FFF2-40B4-BE49-F238E27FC236}">
                          <a16:creationId xmlns:a16="http://schemas.microsoft.com/office/drawing/2014/main" id="{9688A5AA-B0AA-B132-7BE5-D8F9AF09F3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線コネクタ 446">
                      <a:extLst>
                        <a:ext uri="{FF2B5EF4-FFF2-40B4-BE49-F238E27FC236}">
                          <a16:creationId xmlns:a16="http://schemas.microsoft.com/office/drawing/2014/main" id="{C8F65270-3B8A-E8A1-FE41-4C8ED850D4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直線コネクタ 447">
                      <a:extLst>
                        <a:ext uri="{FF2B5EF4-FFF2-40B4-BE49-F238E27FC236}">
                          <a16:creationId xmlns:a16="http://schemas.microsoft.com/office/drawing/2014/main" id="{C4EA165C-8DBC-21BF-E638-28F8B654E5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74" name="グループ化 473">
                <a:extLst>
                  <a:ext uri="{FF2B5EF4-FFF2-40B4-BE49-F238E27FC236}">
                    <a16:creationId xmlns:a16="http://schemas.microsoft.com/office/drawing/2014/main" id="{5C33FB00-DCFD-BA53-D8C6-C2E4A1298632}"/>
                  </a:ext>
                </a:extLst>
              </p:cNvPr>
              <p:cNvGrpSpPr/>
              <p:nvPr/>
            </p:nvGrpSpPr>
            <p:grpSpPr>
              <a:xfrm>
                <a:off x="17549535" y="5328148"/>
                <a:ext cx="145013" cy="988648"/>
                <a:chOff x="9045945" y="6917516"/>
                <a:chExt cx="145013" cy="988648"/>
              </a:xfrm>
            </p:grpSpPr>
            <p:sp>
              <p:nvSpPr>
                <p:cNvPr id="469" name="正方形/長方形 468">
                  <a:extLst>
                    <a:ext uri="{FF2B5EF4-FFF2-40B4-BE49-F238E27FC236}">
                      <a16:creationId xmlns:a16="http://schemas.microsoft.com/office/drawing/2014/main" id="{89F04B8A-4413-D461-9A4E-8DB08B7485FE}"/>
                    </a:ext>
                  </a:extLst>
                </p:cNvPr>
                <p:cNvSpPr/>
                <p:nvPr/>
              </p:nvSpPr>
              <p:spPr>
                <a:xfrm>
                  <a:off x="9045945" y="691751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70" name="図 4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AFE7868A-94EE-2F13-84ED-1E681AF06F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4"/>
                  </p:custDataLst>
                </p:nvPr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7612583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71" name="正方形/長方形 470">
                  <a:extLst>
                    <a:ext uri="{FF2B5EF4-FFF2-40B4-BE49-F238E27FC236}">
                      <a16:creationId xmlns:a16="http://schemas.microsoft.com/office/drawing/2014/main" id="{DF70108F-CFD2-AE94-2107-696A2C317E4E}"/>
                    </a:ext>
                  </a:extLst>
                </p:cNvPr>
                <p:cNvSpPr/>
                <p:nvPr/>
              </p:nvSpPr>
              <p:spPr>
                <a:xfrm>
                  <a:off x="9045945" y="712821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2" name="正方形/長方形 471">
                  <a:extLst>
                    <a:ext uri="{FF2B5EF4-FFF2-40B4-BE49-F238E27FC236}">
                      <a16:creationId xmlns:a16="http://schemas.microsoft.com/office/drawing/2014/main" id="{8F4B58BF-EBB8-B254-7EAD-975E45A63CD2}"/>
                    </a:ext>
                  </a:extLst>
                </p:cNvPr>
                <p:cNvSpPr/>
                <p:nvPr/>
              </p:nvSpPr>
              <p:spPr>
                <a:xfrm>
                  <a:off x="9045945" y="733785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3" name="正方形/長方形 472">
                  <a:extLst>
                    <a:ext uri="{FF2B5EF4-FFF2-40B4-BE49-F238E27FC236}">
                      <a16:creationId xmlns:a16="http://schemas.microsoft.com/office/drawing/2014/main" id="{0BD4B900-B182-A7A6-2DF5-778403351171}"/>
                    </a:ext>
                  </a:extLst>
                </p:cNvPr>
                <p:cNvSpPr/>
                <p:nvPr/>
              </p:nvSpPr>
              <p:spPr>
                <a:xfrm>
                  <a:off x="9045945" y="774665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FE8D48BC-BF15-6962-DD71-5D89EBF2CCE9}"/>
                  </a:ext>
                </a:extLst>
              </p:cNvPr>
              <p:cNvGrpSpPr/>
              <p:nvPr/>
            </p:nvGrpSpPr>
            <p:grpSpPr>
              <a:xfrm>
                <a:off x="12420394" y="6498798"/>
                <a:ext cx="959644" cy="351014"/>
                <a:chOff x="11833483" y="6566863"/>
                <a:chExt cx="959644" cy="351014"/>
              </a:xfrm>
            </p:grpSpPr>
            <p:pic>
              <p:nvPicPr>
                <p:cNvPr id="63" name="図 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 title="IguanaTex Bitmap Display">
                  <a:extLst>
                    <a:ext uri="{FF2B5EF4-FFF2-40B4-BE49-F238E27FC236}">
                      <a16:creationId xmlns:a16="http://schemas.microsoft.com/office/drawing/2014/main" id="{CCCA7CE6-F7D1-9C59-63B4-A427B547844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2"/>
                  </p:custDataLst>
                </p:nvPr>
              </p:nvPicPr>
              <p:blipFill>
                <a:blip r:embed="rId1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3603" y="6566863"/>
                  <a:ext cx="919405" cy="152421"/>
                </a:xfrm>
                <a:prstGeom prst="rect">
                  <a:avLst/>
                </a:prstGeom>
              </p:spPr>
            </p:pic>
            <p:pic>
              <p:nvPicPr>
                <p:cNvPr id="58" name="図 5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37FE49FA-90BA-30B4-1482-BA47302B68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3"/>
                  </p:custDataLst>
                </p:nvPr>
              </p:nvPicPr>
              <p:blipFill>
                <a:blip r:embed="rId1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33483" y="6763017"/>
                  <a:ext cx="959644" cy="154860"/>
                </a:xfrm>
                <a:prstGeom prst="rect">
                  <a:avLst/>
                </a:prstGeom>
              </p:spPr>
            </p:pic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3B991FC3-9AA2-7E2F-3111-33F0B6715865}"/>
                  </a:ext>
                </a:extLst>
              </p:cNvPr>
              <p:cNvGrpSpPr/>
              <p:nvPr/>
            </p:nvGrpSpPr>
            <p:grpSpPr>
              <a:xfrm>
                <a:off x="14519244" y="3869273"/>
                <a:ext cx="1446038" cy="2543531"/>
                <a:chOff x="14183435" y="3662384"/>
                <a:chExt cx="1446038" cy="2543531"/>
              </a:xfrm>
            </p:grpSpPr>
            <p:sp>
              <p:nvSpPr>
                <p:cNvPr id="156" name="四角形: 角を丸くする 155">
                  <a:extLst>
                    <a:ext uri="{FF2B5EF4-FFF2-40B4-BE49-F238E27FC236}">
                      <a16:creationId xmlns:a16="http://schemas.microsoft.com/office/drawing/2014/main" id="{87D522C0-A1A3-BBD9-EB51-A00FE2EB1F6F}"/>
                    </a:ext>
                  </a:extLst>
                </p:cNvPr>
                <p:cNvSpPr/>
                <p:nvPr/>
              </p:nvSpPr>
              <p:spPr>
                <a:xfrm>
                  <a:off x="14183435" y="3847031"/>
                  <a:ext cx="1246683" cy="235888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grpSp>
              <p:nvGrpSpPr>
                <p:cNvPr id="482" name="グループ化 481">
                  <a:extLst>
                    <a:ext uri="{FF2B5EF4-FFF2-40B4-BE49-F238E27FC236}">
                      <a16:creationId xmlns:a16="http://schemas.microsoft.com/office/drawing/2014/main" id="{1F6733B0-CC88-E6D6-9D0C-90D334FD8870}"/>
                    </a:ext>
                  </a:extLst>
                </p:cNvPr>
                <p:cNvGrpSpPr/>
                <p:nvPr/>
              </p:nvGrpSpPr>
              <p:grpSpPr>
                <a:xfrm>
                  <a:off x="14220165" y="3662384"/>
                  <a:ext cx="1401566" cy="1342489"/>
                  <a:chOff x="6500196" y="5331193"/>
                  <a:chExt cx="1401566" cy="1342489"/>
                </a:xfrm>
              </p:grpSpPr>
              <p:grpSp>
                <p:nvGrpSpPr>
                  <p:cNvPr id="284" name="グループ化 283">
                    <a:extLst>
                      <a:ext uri="{FF2B5EF4-FFF2-40B4-BE49-F238E27FC236}">
                        <a16:creationId xmlns:a16="http://schemas.microsoft.com/office/drawing/2014/main" id="{9597F04A-013A-4AAB-E8C4-EDB2877D8634}"/>
                      </a:ext>
                    </a:extLst>
                  </p:cNvPr>
                  <p:cNvGrpSpPr/>
                  <p:nvPr/>
                </p:nvGrpSpPr>
                <p:grpSpPr>
                  <a:xfrm>
                    <a:off x="6500196" y="5331193"/>
                    <a:ext cx="1401566" cy="1342489"/>
                    <a:chOff x="6500196" y="5331193"/>
                    <a:chExt cx="1401566" cy="1342489"/>
                  </a:xfrm>
                </p:grpSpPr>
                <p:pic>
                  <p:nvPicPr>
                    <p:cNvPr id="260" name="図 2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B4299D9-E9CE-5ED1-18D4-6C7CF6FCC27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9"/>
                      </p:custDataLst>
                    </p:nvPr>
                  </p:nvPicPr>
                  <p:blipFill>
                    <a:blip r:embed="rId1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0196" y="5940882"/>
                      <a:ext cx="732800" cy="7328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277" name="図 2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98858DE-7A0D-0A9B-FBC5-F0B38C7EBDA7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50"/>
                      </p:custDataLst>
                    </p:nvPr>
                  </p:nvPicPr>
                  <p:blipFill>
                    <a:blip r:embed="rId13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3117" y="5331193"/>
                      <a:ext cx="732800" cy="984000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283" name="図 2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36E9691-92DC-BC1C-8321-0E4E971CFD50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51"/>
                      </p:custDataLst>
                    </p:nvPr>
                  </p:nvPicPr>
                  <p:blipFill>
                    <a:blip r:embed="rId1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15383" y="5851905"/>
                      <a:ext cx="986379" cy="734400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pic>
                <p:nvPicPr>
                  <p:cNvPr id="475" name="図 47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770E1F88-8581-D7A1-CD06-89DFE60259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13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5728" y="6014506"/>
                    <a:ext cx="598711" cy="170712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grpSp>
                <p:nvGrpSpPr>
                  <p:cNvPr id="301" name="グループ化 300">
                    <a:extLst>
                      <a:ext uri="{FF2B5EF4-FFF2-40B4-BE49-F238E27FC236}">
                        <a16:creationId xmlns:a16="http://schemas.microsoft.com/office/drawing/2014/main" id="{27C7324D-9A2E-E628-1709-164D0E5FDEC2}"/>
                      </a:ext>
                    </a:extLst>
                  </p:cNvPr>
                  <p:cNvGrpSpPr/>
                  <p:nvPr/>
                </p:nvGrpSpPr>
                <p:grpSpPr>
                  <a:xfrm>
                    <a:off x="7004399" y="6018021"/>
                    <a:ext cx="604824" cy="485171"/>
                    <a:chOff x="6993315" y="5535840"/>
                    <a:chExt cx="604824" cy="485171"/>
                  </a:xfrm>
                </p:grpSpPr>
                <p:grpSp>
                  <p:nvGrpSpPr>
                    <p:cNvPr id="285" name="グループ化 284">
                      <a:extLst>
                        <a:ext uri="{FF2B5EF4-FFF2-40B4-BE49-F238E27FC236}">
                          <a16:creationId xmlns:a16="http://schemas.microsoft.com/office/drawing/2014/main" id="{BC435AB0-4318-1B81-7642-F532B9A3D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4137" y="5809873"/>
                      <a:ext cx="176605" cy="211138"/>
                      <a:chOff x="6994137" y="5809873"/>
                      <a:chExt cx="176605" cy="211138"/>
                    </a:xfrm>
                  </p:grpSpPr>
                  <p:cxnSp>
                    <p:nvCxnSpPr>
                      <p:cNvPr id="232" name="直線コネクタ 231">
                        <a:extLst>
                          <a:ext uri="{FF2B5EF4-FFF2-40B4-BE49-F238E27FC236}">
                            <a16:creationId xmlns:a16="http://schemas.microsoft.com/office/drawing/2014/main" id="{73B18567-9522-FF08-C57B-BE68546103A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163362" y="5834321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直線コネクタ 232">
                        <a:extLst>
                          <a:ext uri="{FF2B5EF4-FFF2-40B4-BE49-F238E27FC236}">
                            <a16:creationId xmlns:a16="http://schemas.microsoft.com/office/drawing/2014/main" id="{68AB6250-9544-DFF2-894A-2EDCE7350B6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996686" y="5811263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0" name="直線コネクタ 239">
                        <a:extLst>
                          <a:ext uri="{FF2B5EF4-FFF2-40B4-BE49-F238E27FC236}">
                            <a16:creationId xmlns:a16="http://schemas.microsoft.com/office/drawing/2014/main" id="{75CA4A26-9D7C-FE11-FBCB-49E41DB828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988319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1" name="直線コネクタ 240">
                        <a:extLst>
                          <a:ext uri="{FF2B5EF4-FFF2-40B4-BE49-F238E27FC236}">
                            <a16:creationId xmlns:a16="http://schemas.microsoft.com/office/drawing/2014/main" id="{8EE54F67-97B8-62E0-73C7-9C08ADF66F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809873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88" name="グループ化 287">
                      <a:extLst>
                        <a:ext uri="{FF2B5EF4-FFF2-40B4-BE49-F238E27FC236}">
                          <a16:creationId xmlns:a16="http://schemas.microsoft.com/office/drawing/2014/main" id="{E4A982BE-EEC2-38B8-5EC5-9C29E8D294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9867" y="5535840"/>
                      <a:ext cx="178272" cy="213459"/>
                      <a:chOff x="7510100" y="5482680"/>
                      <a:chExt cx="178272" cy="213459"/>
                    </a:xfrm>
                  </p:grpSpPr>
                  <p:cxnSp>
                    <p:nvCxnSpPr>
                      <p:cNvPr id="234" name="直線コネクタ 233">
                        <a:extLst>
                          <a:ext uri="{FF2B5EF4-FFF2-40B4-BE49-F238E27FC236}">
                            <a16:creationId xmlns:a16="http://schemas.microsoft.com/office/drawing/2014/main" id="{AE625A3A-DC12-2543-90B1-EDDF2F8253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681773" y="5509449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直線コネクタ 234">
                        <a:extLst>
                          <a:ext uri="{FF2B5EF4-FFF2-40B4-BE49-F238E27FC236}">
                            <a16:creationId xmlns:a16="http://schemas.microsoft.com/office/drawing/2014/main" id="{006F5454-89E1-ED76-95DE-A9FC03EF6C2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520086" y="5482680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2" name="直線コネクタ 241">
                        <a:extLst>
                          <a:ext uri="{FF2B5EF4-FFF2-40B4-BE49-F238E27FC236}">
                            <a16:creationId xmlns:a16="http://schemas.microsoft.com/office/drawing/2014/main" id="{5F16F728-679D-9E28-673A-50E13B64D6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1767" y="5486496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3" name="直線コネクタ 242">
                        <a:extLst>
                          <a:ext uri="{FF2B5EF4-FFF2-40B4-BE49-F238E27FC236}">
                            <a16:creationId xmlns:a16="http://schemas.microsoft.com/office/drawing/2014/main" id="{853254BB-92A9-4DBB-3303-E1FA3CFC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0100" y="5655834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0" name="グループ化 299">
                      <a:extLst>
                        <a:ext uri="{FF2B5EF4-FFF2-40B4-BE49-F238E27FC236}">
                          <a16:creationId xmlns:a16="http://schemas.microsoft.com/office/drawing/2014/main" id="{97EDB426-4266-77DA-82B7-C41A56FB2D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3315" y="5537184"/>
                      <a:ext cx="600282" cy="480377"/>
                      <a:chOff x="6993315" y="5537184"/>
                      <a:chExt cx="600282" cy="480377"/>
                    </a:xfrm>
                  </p:grpSpPr>
                  <p:cxnSp>
                    <p:nvCxnSpPr>
                      <p:cNvPr id="237" name="直線コネクタ 236">
                        <a:extLst>
                          <a:ext uri="{FF2B5EF4-FFF2-40B4-BE49-F238E27FC236}">
                            <a16:creationId xmlns:a16="http://schemas.microsoft.com/office/drawing/2014/main" id="{FE5C95FB-C174-BF71-50BA-8196C0DBB5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742080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直線コネクタ 294">
                        <a:extLst>
                          <a:ext uri="{FF2B5EF4-FFF2-40B4-BE49-F238E27FC236}">
                            <a16:creationId xmlns:a16="http://schemas.microsoft.com/office/drawing/2014/main" id="{347E9E97-0F2A-CC13-03F8-915F1DDC3E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564341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6" name="直線コネクタ 295">
                        <a:extLst>
                          <a:ext uri="{FF2B5EF4-FFF2-40B4-BE49-F238E27FC236}">
                            <a16:creationId xmlns:a16="http://schemas.microsoft.com/office/drawing/2014/main" id="{20DE131E-4FA1-3DB6-437D-1816A531A7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3315" y="5537184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9" name="直線コネクタ 298">
                        <a:extLst>
                          <a:ext uri="{FF2B5EF4-FFF2-40B4-BE49-F238E27FC236}">
                            <a16:creationId xmlns:a16="http://schemas.microsoft.com/office/drawing/2014/main" id="{15F40899-2544-3FCF-8B83-EB067BAAB0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5347" y="5712683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483" name="グループ化 482">
                  <a:extLst>
                    <a:ext uri="{FF2B5EF4-FFF2-40B4-BE49-F238E27FC236}">
                      <a16:creationId xmlns:a16="http://schemas.microsoft.com/office/drawing/2014/main" id="{50645C0B-46CD-65A1-72FF-9070831FAE94}"/>
                    </a:ext>
                  </a:extLst>
                </p:cNvPr>
                <p:cNvGrpSpPr/>
                <p:nvPr/>
              </p:nvGrpSpPr>
              <p:grpSpPr>
                <a:xfrm>
                  <a:off x="14226534" y="4769653"/>
                  <a:ext cx="1402939" cy="1344104"/>
                  <a:chOff x="6506565" y="6586144"/>
                  <a:chExt cx="1402939" cy="1344104"/>
                </a:xfrm>
              </p:grpSpPr>
              <p:grpSp>
                <p:nvGrpSpPr>
                  <p:cNvPr id="321" name="グループ化 320">
                    <a:extLst>
                      <a:ext uri="{FF2B5EF4-FFF2-40B4-BE49-F238E27FC236}">
                        <a16:creationId xmlns:a16="http://schemas.microsoft.com/office/drawing/2014/main" id="{0939DB94-C820-1FBD-AC38-0882150EB618}"/>
                      </a:ext>
                    </a:extLst>
                  </p:cNvPr>
                  <p:cNvGrpSpPr/>
                  <p:nvPr>
                    <p:custDataLst>
                      <p:tags r:id="rId43"/>
                    </p:custDataLst>
                  </p:nvPr>
                </p:nvGrpSpPr>
                <p:grpSpPr>
                  <a:xfrm>
                    <a:off x="6506565" y="6586144"/>
                    <a:ext cx="1402939" cy="1344104"/>
                    <a:chOff x="6506565" y="6803931"/>
                    <a:chExt cx="1402939" cy="1344104"/>
                  </a:xfrm>
                </p:grpSpPr>
                <p:pic>
                  <p:nvPicPr>
                    <p:cNvPr id="313" name="図 31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E08042D-74ED-5D0F-4A8F-8EE9A7EB224A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5"/>
                      </p:custDataLst>
                    </p:nvPr>
                  </p:nvPicPr>
                  <p:blipFill>
                    <a:blip r:embed="rId1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6565" y="7415235"/>
                      <a:ext cx="732800" cy="7328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307" name="図 30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9556963A-EECC-80F7-A367-22F157ECE7CF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6"/>
                      </p:custDataLst>
                    </p:nvPr>
                  </p:nvPicPr>
                  <p:blipFill>
                    <a:blip r:embed="rId13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6976" y="6803931"/>
                      <a:ext cx="732800" cy="984000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320" name="図 3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8DB48552-429E-E167-2771-5C30A72E04D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47"/>
                      </p:custDataLst>
                    </p:nvPr>
                  </p:nvPicPr>
                  <p:blipFill>
                    <a:blip r:embed="rId13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23125" y="7324878"/>
                      <a:ext cx="986379" cy="734400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342" name="グループ化 341">
                    <a:extLst>
                      <a:ext uri="{FF2B5EF4-FFF2-40B4-BE49-F238E27FC236}">
                        <a16:creationId xmlns:a16="http://schemas.microsoft.com/office/drawing/2014/main" id="{8EFE5CA0-12A4-EB17-7AB4-6BF55FE93B71}"/>
                      </a:ext>
                    </a:extLst>
                  </p:cNvPr>
                  <p:cNvGrpSpPr/>
                  <p:nvPr/>
                </p:nvGrpSpPr>
                <p:grpSpPr>
                  <a:xfrm>
                    <a:off x="7004399" y="7256610"/>
                    <a:ext cx="604824" cy="485171"/>
                    <a:chOff x="6993315" y="5535840"/>
                    <a:chExt cx="604824" cy="485171"/>
                  </a:xfrm>
                </p:grpSpPr>
                <p:grpSp>
                  <p:nvGrpSpPr>
                    <p:cNvPr id="343" name="グループ化 342">
                      <a:extLst>
                        <a:ext uri="{FF2B5EF4-FFF2-40B4-BE49-F238E27FC236}">
                          <a16:creationId xmlns:a16="http://schemas.microsoft.com/office/drawing/2014/main" id="{E3DB51F7-4989-29A1-5475-BAD53045F0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4137" y="5809873"/>
                      <a:ext cx="176605" cy="211138"/>
                      <a:chOff x="6994137" y="5809873"/>
                      <a:chExt cx="176605" cy="211138"/>
                    </a:xfrm>
                  </p:grpSpPr>
                  <p:cxnSp>
                    <p:nvCxnSpPr>
                      <p:cNvPr id="354" name="直線コネクタ 353">
                        <a:extLst>
                          <a:ext uri="{FF2B5EF4-FFF2-40B4-BE49-F238E27FC236}">
                            <a16:creationId xmlns:a16="http://schemas.microsoft.com/office/drawing/2014/main" id="{5ACD96CC-79E5-4924-148F-B395284ED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163362" y="5834321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直線コネクタ 354">
                        <a:extLst>
                          <a:ext uri="{FF2B5EF4-FFF2-40B4-BE49-F238E27FC236}">
                            <a16:creationId xmlns:a16="http://schemas.microsoft.com/office/drawing/2014/main" id="{034A676E-BC45-43C6-6045-8EDA64F1317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996686" y="5811263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直線コネクタ 355">
                        <a:extLst>
                          <a:ext uri="{FF2B5EF4-FFF2-40B4-BE49-F238E27FC236}">
                            <a16:creationId xmlns:a16="http://schemas.microsoft.com/office/drawing/2014/main" id="{45899CEC-0E0B-567F-A2DC-6B41046834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988319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直線コネクタ 356">
                        <a:extLst>
                          <a:ext uri="{FF2B5EF4-FFF2-40B4-BE49-F238E27FC236}">
                            <a16:creationId xmlns:a16="http://schemas.microsoft.com/office/drawing/2014/main" id="{13FEF6EC-4E3C-A974-DC81-776A6A47EB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809873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4" name="グループ化 343">
                      <a:extLst>
                        <a:ext uri="{FF2B5EF4-FFF2-40B4-BE49-F238E27FC236}">
                          <a16:creationId xmlns:a16="http://schemas.microsoft.com/office/drawing/2014/main" id="{02060D7D-8F48-7BB8-DE91-490033A413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9867" y="5535840"/>
                      <a:ext cx="178272" cy="213459"/>
                      <a:chOff x="7510100" y="5482680"/>
                      <a:chExt cx="178272" cy="213459"/>
                    </a:xfrm>
                  </p:grpSpPr>
                  <p:cxnSp>
                    <p:nvCxnSpPr>
                      <p:cNvPr id="350" name="直線コネクタ 349">
                        <a:extLst>
                          <a:ext uri="{FF2B5EF4-FFF2-40B4-BE49-F238E27FC236}">
                            <a16:creationId xmlns:a16="http://schemas.microsoft.com/office/drawing/2014/main" id="{71275208-12B2-E495-3015-921D7C5AD3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681773" y="5509449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直線コネクタ 350">
                        <a:extLst>
                          <a:ext uri="{FF2B5EF4-FFF2-40B4-BE49-F238E27FC236}">
                            <a16:creationId xmlns:a16="http://schemas.microsoft.com/office/drawing/2014/main" id="{1C3C6FC6-02CB-12D4-EBC5-6F43ECFA3B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520086" y="5482680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直線コネクタ 351">
                        <a:extLst>
                          <a:ext uri="{FF2B5EF4-FFF2-40B4-BE49-F238E27FC236}">
                            <a16:creationId xmlns:a16="http://schemas.microsoft.com/office/drawing/2014/main" id="{365BFE2D-66A2-127F-5724-18F58C0A3A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1767" y="5486496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直線コネクタ 352">
                        <a:extLst>
                          <a:ext uri="{FF2B5EF4-FFF2-40B4-BE49-F238E27FC236}">
                            <a16:creationId xmlns:a16="http://schemas.microsoft.com/office/drawing/2014/main" id="{21F3CE60-A254-D970-3173-701AAB336E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0100" y="5655834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5" name="グループ化 344">
                      <a:extLst>
                        <a:ext uri="{FF2B5EF4-FFF2-40B4-BE49-F238E27FC236}">
                          <a16:creationId xmlns:a16="http://schemas.microsoft.com/office/drawing/2014/main" id="{8D75A9BF-D03C-73B0-5F05-73CDE2719A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3315" y="5537184"/>
                      <a:ext cx="600282" cy="480377"/>
                      <a:chOff x="6993315" y="5537184"/>
                      <a:chExt cx="600282" cy="480377"/>
                    </a:xfrm>
                  </p:grpSpPr>
                  <p:cxnSp>
                    <p:nvCxnSpPr>
                      <p:cNvPr id="346" name="直線コネクタ 345">
                        <a:extLst>
                          <a:ext uri="{FF2B5EF4-FFF2-40B4-BE49-F238E27FC236}">
                            <a16:creationId xmlns:a16="http://schemas.microsoft.com/office/drawing/2014/main" id="{CC4FB66A-27FF-BC1E-4204-28E361D82B2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742080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7" name="直線コネクタ 346">
                        <a:extLst>
                          <a:ext uri="{FF2B5EF4-FFF2-40B4-BE49-F238E27FC236}">
                            <a16:creationId xmlns:a16="http://schemas.microsoft.com/office/drawing/2014/main" id="{88EA91CC-8E93-AB01-199C-5699E310833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564341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直線コネクタ 347">
                        <a:extLst>
                          <a:ext uri="{FF2B5EF4-FFF2-40B4-BE49-F238E27FC236}">
                            <a16:creationId xmlns:a16="http://schemas.microsoft.com/office/drawing/2014/main" id="{A5F5A2AD-7D14-1001-D2A4-5556F863B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3315" y="5537184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9" name="直線コネクタ 348">
                        <a:extLst>
                          <a:ext uri="{FF2B5EF4-FFF2-40B4-BE49-F238E27FC236}">
                            <a16:creationId xmlns:a16="http://schemas.microsoft.com/office/drawing/2014/main" id="{36779520-8521-FABF-2057-007E1780C1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5347" y="5712683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481" name="図 48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3B2456C4-648D-35DB-E5DE-5D65AD1B19D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4"/>
                    </p:custDataLst>
                  </p:nvPr>
                </p:nvPicPr>
                <p:blipFill>
                  <a:blip r:embed="rId1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5729" y="7259052"/>
                    <a:ext cx="607247" cy="170712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</p:grp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FCFB0696-9E1E-844D-18F3-27ED4E6A7A4D}"/>
                  </a:ext>
                </a:extLst>
              </p:cNvPr>
              <p:cNvGrpSpPr/>
              <p:nvPr/>
            </p:nvGrpSpPr>
            <p:grpSpPr>
              <a:xfrm>
                <a:off x="15844809" y="4695508"/>
                <a:ext cx="338997" cy="1075709"/>
                <a:chOff x="7669062" y="6246678"/>
                <a:chExt cx="338997" cy="1075709"/>
              </a:xfrm>
            </p:grpSpPr>
            <p:cxnSp>
              <p:nvCxnSpPr>
                <p:cNvPr id="162" name="直線矢印コネクタ 161">
                  <a:extLst>
                    <a:ext uri="{FF2B5EF4-FFF2-40B4-BE49-F238E27FC236}">
                      <a16:creationId xmlns:a16="http://schemas.microsoft.com/office/drawing/2014/main" id="{A065C896-AB57-ADE6-A73D-B431D6D0A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9062" y="6246678"/>
                  <a:ext cx="3389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線矢印コネクタ 508">
                  <a:extLst>
                    <a:ext uri="{FF2B5EF4-FFF2-40B4-BE49-F238E27FC236}">
                      <a16:creationId xmlns:a16="http://schemas.microsoft.com/office/drawing/2014/main" id="{EA28486E-A3C9-17CD-E345-74236B01F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9062" y="7322387"/>
                  <a:ext cx="3389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9" name="グループ化 488">
                <a:extLst>
                  <a:ext uri="{FF2B5EF4-FFF2-40B4-BE49-F238E27FC236}">
                    <a16:creationId xmlns:a16="http://schemas.microsoft.com/office/drawing/2014/main" id="{6080E9E1-D957-3B87-C0F9-A1C589727162}"/>
                  </a:ext>
                </a:extLst>
              </p:cNvPr>
              <p:cNvGrpSpPr/>
              <p:nvPr/>
            </p:nvGrpSpPr>
            <p:grpSpPr>
              <a:xfrm>
                <a:off x="11394329" y="4923552"/>
                <a:ext cx="912241" cy="364402"/>
                <a:chOff x="11058520" y="4716663"/>
                <a:chExt cx="912241" cy="364402"/>
              </a:xfrm>
            </p:grpSpPr>
            <p:pic>
              <p:nvPicPr>
                <p:cNvPr id="488" name="図 4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 title="IguanaTex Bitmap Display">
                  <a:extLst>
                    <a:ext uri="{FF2B5EF4-FFF2-40B4-BE49-F238E27FC236}">
                      <a16:creationId xmlns:a16="http://schemas.microsoft.com/office/drawing/2014/main" id="{19B26DF8-1E7E-AAF4-DDAD-BAED2020D7E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1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50811" y="4716663"/>
                  <a:ext cx="744730" cy="172846"/>
                </a:xfrm>
                <a:prstGeom prst="rect">
                  <a:avLst/>
                </a:prstGeom>
              </p:spPr>
            </p:pic>
            <p:pic>
              <p:nvPicPr>
                <p:cNvPr id="55" name="図 5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<a:extLst>
                    <a:ext uri="{FF2B5EF4-FFF2-40B4-BE49-F238E27FC236}">
                      <a16:creationId xmlns:a16="http://schemas.microsoft.com/office/drawing/2014/main" id="{EACB84BB-EE32-21C6-2CCF-ABE1D023683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1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58520" y="4906085"/>
                  <a:ext cx="912241" cy="174980"/>
                </a:xfrm>
                <a:prstGeom prst="rect">
                  <a:avLst/>
                </a:prstGeom>
              </p:spPr>
            </p:pic>
          </p:grpSp>
          <p:cxnSp>
            <p:nvCxnSpPr>
              <p:cNvPr id="127" name="直線矢印コネクタ 126">
                <a:extLst>
                  <a:ext uri="{FF2B5EF4-FFF2-40B4-BE49-F238E27FC236}">
                    <a16:creationId xmlns:a16="http://schemas.microsoft.com/office/drawing/2014/main" id="{4A9D7558-0FB0-EDB0-FEC3-02EEFDEE5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4782" y="5348838"/>
                <a:ext cx="10421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図 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 title="IguanaTex Bitmap Display">
                <a:extLst>
                  <a:ext uri="{FF2B5EF4-FFF2-40B4-BE49-F238E27FC236}">
                    <a16:creationId xmlns:a16="http://schemas.microsoft.com/office/drawing/2014/main" id="{B742352C-5F19-C6FB-DC20-BB500E77B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1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1758" y="6625008"/>
                <a:ext cx="831611" cy="195099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63FC1216-6A2B-134E-866B-E561065F490A}"/>
                  </a:ext>
                </a:extLst>
              </p:cNvPr>
              <p:cNvGrpSpPr/>
              <p:nvPr/>
            </p:nvGrpSpPr>
            <p:grpSpPr>
              <a:xfrm>
                <a:off x="18597055" y="6513991"/>
                <a:ext cx="1401056" cy="356909"/>
                <a:chOff x="9501483" y="8235522"/>
                <a:chExt cx="1401056" cy="356909"/>
              </a:xfrm>
            </p:grpSpPr>
            <p:pic>
              <p:nvPicPr>
                <p:cNvPr id="19" name="図 1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 title="IguanaTex Bitmap Display">
                  <a:extLst>
                    <a:ext uri="{FF2B5EF4-FFF2-40B4-BE49-F238E27FC236}">
                      <a16:creationId xmlns:a16="http://schemas.microsoft.com/office/drawing/2014/main" id="{80BCE084-40FC-6EE4-60A6-F6598D0E58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1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4771" y="8235522"/>
                  <a:ext cx="1314481" cy="196318"/>
                </a:xfrm>
                <a:prstGeom prst="rect">
                  <a:avLst/>
                </a:prstGeom>
              </p:spPr>
            </p:pic>
            <p:pic>
              <p:nvPicPr>
                <p:cNvPr id="23" name="図 2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 title="IguanaTex Bitmap Display">
                  <a:extLst>
                    <a:ext uri="{FF2B5EF4-FFF2-40B4-BE49-F238E27FC236}">
                      <a16:creationId xmlns:a16="http://schemas.microsoft.com/office/drawing/2014/main" id="{5C7933CD-FBDF-D180-B5D7-F9AD00DF99E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1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1483" y="8458300"/>
                  <a:ext cx="1401056" cy="134131"/>
                </a:xfrm>
                <a:prstGeom prst="rect">
                  <a:avLst/>
                </a:prstGeom>
              </p:spPr>
            </p:pic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45B20A2E-F4E9-EB9D-6E3C-549CF88C1970}"/>
                  </a:ext>
                </a:extLst>
              </p:cNvPr>
              <p:cNvGrpSpPr/>
              <p:nvPr/>
            </p:nvGrpSpPr>
            <p:grpSpPr>
              <a:xfrm>
                <a:off x="13533499" y="4362396"/>
                <a:ext cx="930693" cy="502823"/>
                <a:chOff x="13197690" y="4155507"/>
                <a:chExt cx="930693" cy="502823"/>
              </a:xfrm>
            </p:grpSpPr>
            <p:cxnSp>
              <p:nvCxnSpPr>
                <p:cNvPr id="108" name="直線矢印コネクタ 107">
                  <a:extLst>
                    <a:ext uri="{FF2B5EF4-FFF2-40B4-BE49-F238E27FC236}">
                      <a16:creationId xmlns:a16="http://schemas.microsoft.com/office/drawing/2014/main" id="{FC39C9CE-23FC-D50F-4A41-369793705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97690" y="4561578"/>
                  <a:ext cx="930693" cy="967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1" name="グループ化 500">
                  <a:extLst>
                    <a:ext uri="{FF2B5EF4-FFF2-40B4-BE49-F238E27FC236}">
                      <a16:creationId xmlns:a16="http://schemas.microsoft.com/office/drawing/2014/main" id="{144F16A6-2E1C-8733-52CA-CF2412A3C856}"/>
                    </a:ext>
                  </a:extLst>
                </p:cNvPr>
                <p:cNvGrpSpPr/>
                <p:nvPr/>
              </p:nvGrpSpPr>
              <p:grpSpPr>
                <a:xfrm>
                  <a:off x="13203094" y="4155507"/>
                  <a:ext cx="912241" cy="364402"/>
                  <a:chOff x="13126577" y="4046537"/>
                  <a:chExt cx="912241" cy="364402"/>
                </a:xfrm>
              </p:grpSpPr>
              <p:pic>
                <p:nvPicPr>
                  <p:cNvPr id="480" name="図 47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DB78FD34-5DCA-B0CF-F77D-D2AD6B17577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14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33805" y="4046537"/>
                    <a:ext cx="697784" cy="172846"/>
                  </a:xfrm>
                  <a:prstGeom prst="rect">
                    <a:avLst/>
                  </a:prstGeom>
                </p:spPr>
              </p:pic>
              <p:pic>
                <p:nvPicPr>
                  <p:cNvPr id="463" name="図 4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7EEFA266-AF6D-648C-39F3-DC80603C982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8"/>
                    </p:custDataLst>
                  </p:nvPr>
                </p:nvPicPr>
                <p:blipFill>
                  <a:blip r:embed="rId1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26577" y="4235959"/>
                    <a:ext cx="912241" cy="1749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07E59C7B-0686-3F4D-3370-84A4E4946E45}"/>
                  </a:ext>
                </a:extLst>
              </p:cNvPr>
              <p:cNvGrpSpPr/>
              <p:nvPr/>
            </p:nvGrpSpPr>
            <p:grpSpPr>
              <a:xfrm>
                <a:off x="13533499" y="5299958"/>
                <a:ext cx="952821" cy="467164"/>
                <a:chOff x="13197690" y="5093069"/>
                <a:chExt cx="952821" cy="467164"/>
              </a:xfrm>
            </p:grpSpPr>
            <p:grpSp>
              <p:nvGrpSpPr>
                <p:cNvPr id="500" name="グループ化 499">
                  <a:extLst>
                    <a:ext uri="{FF2B5EF4-FFF2-40B4-BE49-F238E27FC236}">
                      <a16:creationId xmlns:a16="http://schemas.microsoft.com/office/drawing/2014/main" id="{1C5837EC-9DE7-6830-4FC9-BFFA6E587C05}"/>
                    </a:ext>
                  </a:extLst>
                </p:cNvPr>
                <p:cNvGrpSpPr/>
                <p:nvPr/>
              </p:nvGrpSpPr>
              <p:grpSpPr>
                <a:xfrm>
                  <a:off x="13202254" y="5093069"/>
                  <a:ext cx="922910" cy="364402"/>
                  <a:chOff x="13172722" y="5172576"/>
                  <a:chExt cx="922910" cy="364402"/>
                </a:xfrm>
              </p:grpSpPr>
              <p:pic>
                <p:nvPicPr>
                  <p:cNvPr id="497" name="図 4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040A63F8-8CAA-5CFE-A610-39F331A10D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14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2722" y="5172576"/>
                    <a:ext cx="922910" cy="172846"/>
                  </a:xfrm>
                  <a:prstGeom prst="rect">
                    <a:avLst/>
                  </a:prstGeom>
                </p:spPr>
              </p:pic>
              <p:pic>
                <p:nvPicPr>
                  <p:cNvPr id="494" name="図 493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3193CCBB-7CD0-C9A9-3EBA-7C9D0E99C54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13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8057" y="5361998"/>
                    <a:ext cx="912241" cy="17498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1" name="直線矢印コネクタ 510">
                  <a:extLst>
                    <a:ext uri="{FF2B5EF4-FFF2-40B4-BE49-F238E27FC236}">
                      <a16:creationId xmlns:a16="http://schemas.microsoft.com/office/drawing/2014/main" id="{3D531CD4-B1D7-04F4-3F29-72F663CD3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97690" y="5456331"/>
                  <a:ext cx="952821" cy="10390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181DAC36-A995-AE32-F65D-EDCD106850B1}"/>
                  </a:ext>
                </a:extLst>
              </p:cNvPr>
              <p:cNvGrpSpPr/>
              <p:nvPr/>
            </p:nvGrpSpPr>
            <p:grpSpPr>
              <a:xfrm>
                <a:off x="16892329" y="4252417"/>
                <a:ext cx="609228" cy="362268"/>
                <a:chOff x="16363478" y="4945030"/>
                <a:chExt cx="609228" cy="362268"/>
              </a:xfrm>
            </p:grpSpPr>
            <p:pic>
              <p:nvPicPr>
                <p:cNvPr id="82" name="図 81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  <a:extLst>
                    <a:ext uri="{FF2B5EF4-FFF2-40B4-BE49-F238E27FC236}">
                      <a16:creationId xmlns:a16="http://schemas.microsoft.com/office/drawing/2014/main" id="{D4D4E8F3-5C0D-A732-CFE3-9EDE27C0649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1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514" y="4945030"/>
                  <a:ext cx="337156" cy="133369"/>
                </a:xfrm>
                <a:prstGeom prst="rect">
                  <a:avLst/>
                </a:prstGeom>
              </p:spPr>
            </p:pic>
            <p:pic>
              <p:nvPicPr>
                <p:cNvPr id="88" name="図 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  <a:extLst>
                    <a:ext uri="{FF2B5EF4-FFF2-40B4-BE49-F238E27FC236}">
                      <a16:creationId xmlns:a16="http://schemas.microsoft.com/office/drawing/2014/main" id="{7FE548E7-96A1-5610-3CBA-EE2E04C911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63478" y="5134452"/>
                  <a:ext cx="609228" cy="172846"/>
                </a:xfrm>
                <a:prstGeom prst="rect">
                  <a:avLst/>
                </a:prstGeom>
              </p:spPr>
            </p:pic>
          </p:grp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89CDE539-62AC-37B2-D87B-94D70BB0A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18787" y="4695185"/>
                <a:ext cx="5281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99F988EA-0ACD-89BB-6D6E-2FFA8047C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2329" y="5777196"/>
                <a:ext cx="6006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グループ化 94">
                <a:extLst>
                  <a:ext uri="{FF2B5EF4-FFF2-40B4-BE49-F238E27FC236}">
                    <a16:creationId xmlns:a16="http://schemas.microsoft.com/office/drawing/2014/main" id="{91ACBFE7-74FD-C721-F5B4-2A86C5105029}"/>
                  </a:ext>
                </a:extLst>
              </p:cNvPr>
              <p:cNvGrpSpPr/>
              <p:nvPr/>
            </p:nvGrpSpPr>
            <p:grpSpPr>
              <a:xfrm>
                <a:off x="16892329" y="5335907"/>
                <a:ext cx="609228" cy="362268"/>
                <a:chOff x="16363478" y="4945030"/>
                <a:chExt cx="609228" cy="362268"/>
              </a:xfrm>
            </p:grpSpPr>
            <p:pic>
              <p:nvPicPr>
                <p:cNvPr id="96" name="図 9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  <a:extLst>
                    <a:ext uri="{FF2B5EF4-FFF2-40B4-BE49-F238E27FC236}">
                      <a16:creationId xmlns:a16="http://schemas.microsoft.com/office/drawing/2014/main" id="{A4217878-672D-A90D-234B-27DB376F0E6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1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514" y="4945030"/>
                  <a:ext cx="337156" cy="133369"/>
                </a:xfrm>
                <a:prstGeom prst="rect">
                  <a:avLst/>
                </a:prstGeom>
              </p:spPr>
            </p:pic>
            <p:pic>
              <p:nvPicPr>
                <p:cNvPr id="97" name="図 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  <a:extLst>
                    <a:ext uri="{FF2B5EF4-FFF2-40B4-BE49-F238E27FC236}">
                      <a16:creationId xmlns:a16="http://schemas.microsoft.com/office/drawing/2014/main" id="{7DCC67A8-4235-8297-B6A7-472FB6526BF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63478" y="5134452"/>
                  <a:ext cx="609228" cy="17284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A497F568-8F2A-E41B-811C-6FAD47C503AC}"/>
                  </a:ext>
                </a:extLst>
              </p:cNvPr>
              <p:cNvGrpSpPr/>
              <p:nvPr>
                <p:custDataLst>
                  <p:tags r:id="rId27"/>
                </p:custDataLst>
              </p:nvPr>
            </p:nvGrpSpPr>
            <p:grpSpPr>
              <a:xfrm>
                <a:off x="16069648" y="6517596"/>
                <a:ext cx="1835151" cy="359822"/>
                <a:chOff x="10762428" y="6310707"/>
                <a:chExt cx="1835151" cy="359822"/>
              </a:xfrm>
            </p:grpSpPr>
            <p:pic>
              <p:nvPicPr>
                <p:cNvPr id="26" name="図 2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 title="IguanaTex Bitmap Display">
                  <a:extLst>
                    <a:ext uri="{FF2B5EF4-FFF2-40B4-BE49-F238E27FC236}">
                      <a16:creationId xmlns:a16="http://schemas.microsoft.com/office/drawing/2014/main" id="{127EBD84-D77D-7AA7-AAFB-8387481098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1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2428" y="6310707"/>
                  <a:ext cx="1835151" cy="196318"/>
                </a:xfrm>
                <a:prstGeom prst="rect">
                  <a:avLst/>
                </a:prstGeom>
              </p:spPr>
            </p:pic>
            <p:pic>
              <p:nvPicPr>
                <p:cNvPr id="16" name="図 1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302B3CD4-8CA5-EA06-16FB-B4277CE0556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1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4592" y="6515669"/>
                  <a:ext cx="1310823" cy="154860"/>
                </a:xfrm>
                <a:prstGeom prst="rect">
                  <a:avLst/>
                </a:prstGeom>
              </p:spPr>
            </p:pic>
          </p:grpSp>
          <p:pic>
            <p:nvPicPr>
              <p:cNvPr id="131" name="図 13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 title="IguanaTex Bitmap Display">
                <a:extLst>
                  <a:ext uri="{FF2B5EF4-FFF2-40B4-BE49-F238E27FC236}">
                    <a16:creationId xmlns:a16="http://schemas.microsoft.com/office/drawing/2014/main" id="{9AEE08D9-0B2F-2984-00BC-4DD9ECD8535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1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80877" y="4964126"/>
                <a:ext cx="730860" cy="170712"/>
              </a:xfrm>
              <a:prstGeom prst="rect">
                <a:avLst/>
              </a:prstGeom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D78C973-8E22-84BC-54AA-B5339D7841F9}"/>
                </a:ext>
              </a:extLst>
            </p:cNvPr>
            <p:cNvGrpSpPr/>
            <p:nvPr/>
          </p:nvGrpSpPr>
          <p:grpSpPr>
            <a:xfrm>
              <a:off x="4507349" y="1534751"/>
              <a:ext cx="2280881" cy="432554"/>
              <a:chOff x="8006884" y="577917"/>
              <a:chExt cx="2280881" cy="432554"/>
            </a:xfrm>
          </p:grpSpPr>
          <p:sp>
            <p:nvSpPr>
              <p:cNvPr id="12" name="吹き出し: 四角形 11">
                <a:extLst>
                  <a:ext uri="{FF2B5EF4-FFF2-40B4-BE49-F238E27FC236}">
                    <a16:creationId xmlns:a16="http://schemas.microsoft.com/office/drawing/2014/main" id="{DB241E1A-9EA0-60F6-D8BA-5B8B22EF2624}"/>
                  </a:ext>
                </a:extLst>
              </p:cNvPr>
              <p:cNvSpPr/>
              <p:nvPr/>
            </p:nvSpPr>
            <p:spPr>
              <a:xfrm>
                <a:off x="8006884" y="577917"/>
                <a:ext cx="2280881" cy="432554"/>
              </a:xfrm>
              <a:prstGeom prst="wedgeRectCallout">
                <a:avLst>
                  <a:gd name="adj1" fmla="val 34926"/>
                  <a:gd name="adj2" fmla="val 8191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" name="図 45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 title="IguanaTex Bitmap Display">
                <a:extLst>
                  <a:ext uri="{FF2B5EF4-FFF2-40B4-BE49-F238E27FC236}">
                    <a16:creationId xmlns:a16="http://schemas.microsoft.com/office/drawing/2014/main" id="{1AD707F5-A2AC-761A-B204-50DDD88E29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1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299" y="689245"/>
                <a:ext cx="2068358" cy="246922"/>
              </a:xfrm>
              <a:prstGeom prst="rect">
                <a:avLst/>
              </a:prstGeom>
            </p:spPr>
          </p:pic>
        </p:grpSp>
        <p:grpSp>
          <p:nvGrpSpPr>
            <p:cNvPr id="476" name="グループ化 475">
              <a:extLst>
                <a:ext uri="{FF2B5EF4-FFF2-40B4-BE49-F238E27FC236}">
                  <a16:creationId xmlns:a16="http://schemas.microsoft.com/office/drawing/2014/main" id="{43A5E4B5-2609-9E00-0E36-F1EFD5265B16}"/>
                </a:ext>
              </a:extLst>
            </p:cNvPr>
            <p:cNvGrpSpPr/>
            <p:nvPr/>
          </p:nvGrpSpPr>
          <p:grpSpPr>
            <a:xfrm>
              <a:off x="6905433" y="1534751"/>
              <a:ext cx="2280881" cy="533365"/>
              <a:chOff x="9049722" y="607651"/>
              <a:chExt cx="2280881" cy="533365"/>
            </a:xfrm>
          </p:grpSpPr>
          <p:sp>
            <p:nvSpPr>
              <p:cNvPr id="59" name="吹き出し: 四角形 58">
                <a:extLst>
                  <a:ext uri="{FF2B5EF4-FFF2-40B4-BE49-F238E27FC236}">
                    <a16:creationId xmlns:a16="http://schemas.microsoft.com/office/drawing/2014/main" id="{04C3E9D6-7F18-2C5A-4870-3567FBBDF368}"/>
                  </a:ext>
                </a:extLst>
              </p:cNvPr>
              <p:cNvSpPr/>
              <p:nvPr/>
            </p:nvSpPr>
            <p:spPr>
              <a:xfrm>
                <a:off x="9049722" y="607651"/>
                <a:ext cx="2280881" cy="533365"/>
              </a:xfrm>
              <a:custGeom>
                <a:avLst/>
                <a:gdLst>
                  <a:gd name="connsiteX0" fmla="*/ 0 w 2280881"/>
                  <a:gd name="connsiteY0" fmla="*/ 0 h 432554"/>
                  <a:gd name="connsiteX1" fmla="*/ 380147 w 2280881"/>
                  <a:gd name="connsiteY1" fmla="*/ 0 h 432554"/>
                  <a:gd name="connsiteX2" fmla="*/ 380147 w 2280881"/>
                  <a:gd name="connsiteY2" fmla="*/ 0 h 432554"/>
                  <a:gd name="connsiteX3" fmla="*/ 950367 w 2280881"/>
                  <a:gd name="connsiteY3" fmla="*/ 0 h 432554"/>
                  <a:gd name="connsiteX4" fmla="*/ 2280881 w 2280881"/>
                  <a:gd name="connsiteY4" fmla="*/ 0 h 432554"/>
                  <a:gd name="connsiteX5" fmla="*/ 2280881 w 2280881"/>
                  <a:gd name="connsiteY5" fmla="*/ 252323 h 432554"/>
                  <a:gd name="connsiteX6" fmla="*/ 2280881 w 2280881"/>
                  <a:gd name="connsiteY6" fmla="*/ 252323 h 432554"/>
                  <a:gd name="connsiteX7" fmla="*/ 2280881 w 2280881"/>
                  <a:gd name="connsiteY7" fmla="*/ 360462 h 432554"/>
                  <a:gd name="connsiteX8" fmla="*/ 2280881 w 2280881"/>
                  <a:gd name="connsiteY8" fmla="*/ 432554 h 432554"/>
                  <a:gd name="connsiteX9" fmla="*/ 950367 w 2280881"/>
                  <a:gd name="connsiteY9" fmla="*/ 432554 h 432554"/>
                  <a:gd name="connsiteX10" fmla="*/ 734809 w 2280881"/>
                  <a:gd name="connsiteY10" fmla="*/ 536752 h 432554"/>
                  <a:gd name="connsiteX11" fmla="*/ 380147 w 2280881"/>
                  <a:gd name="connsiteY11" fmla="*/ 432554 h 432554"/>
                  <a:gd name="connsiteX12" fmla="*/ 0 w 2280881"/>
                  <a:gd name="connsiteY12" fmla="*/ 432554 h 432554"/>
                  <a:gd name="connsiteX13" fmla="*/ 0 w 2280881"/>
                  <a:gd name="connsiteY13" fmla="*/ 360462 h 432554"/>
                  <a:gd name="connsiteX14" fmla="*/ 0 w 2280881"/>
                  <a:gd name="connsiteY14" fmla="*/ 252323 h 432554"/>
                  <a:gd name="connsiteX15" fmla="*/ 0 w 2280881"/>
                  <a:gd name="connsiteY15" fmla="*/ 252323 h 432554"/>
                  <a:gd name="connsiteX16" fmla="*/ 0 w 2280881"/>
                  <a:gd name="connsiteY16" fmla="*/ 0 h 432554"/>
                  <a:gd name="connsiteX0" fmla="*/ 0 w 2280881"/>
                  <a:gd name="connsiteY0" fmla="*/ 0 h 536752"/>
                  <a:gd name="connsiteX1" fmla="*/ 380147 w 2280881"/>
                  <a:gd name="connsiteY1" fmla="*/ 0 h 536752"/>
                  <a:gd name="connsiteX2" fmla="*/ 380147 w 2280881"/>
                  <a:gd name="connsiteY2" fmla="*/ 0 h 536752"/>
                  <a:gd name="connsiteX3" fmla="*/ 950367 w 2280881"/>
                  <a:gd name="connsiteY3" fmla="*/ 0 h 536752"/>
                  <a:gd name="connsiteX4" fmla="*/ 2280881 w 2280881"/>
                  <a:gd name="connsiteY4" fmla="*/ 0 h 536752"/>
                  <a:gd name="connsiteX5" fmla="*/ 2280881 w 2280881"/>
                  <a:gd name="connsiteY5" fmla="*/ 252323 h 536752"/>
                  <a:gd name="connsiteX6" fmla="*/ 2280881 w 2280881"/>
                  <a:gd name="connsiteY6" fmla="*/ 252323 h 536752"/>
                  <a:gd name="connsiteX7" fmla="*/ 2280881 w 2280881"/>
                  <a:gd name="connsiteY7" fmla="*/ 360462 h 536752"/>
                  <a:gd name="connsiteX8" fmla="*/ 2280881 w 2280881"/>
                  <a:gd name="connsiteY8" fmla="*/ 432554 h 536752"/>
                  <a:gd name="connsiteX9" fmla="*/ 882634 w 2280881"/>
                  <a:gd name="connsiteY9" fmla="*/ 432554 h 536752"/>
                  <a:gd name="connsiteX10" fmla="*/ 734809 w 2280881"/>
                  <a:gd name="connsiteY10" fmla="*/ 536752 h 536752"/>
                  <a:gd name="connsiteX11" fmla="*/ 380147 w 2280881"/>
                  <a:gd name="connsiteY11" fmla="*/ 432554 h 536752"/>
                  <a:gd name="connsiteX12" fmla="*/ 0 w 2280881"/>
                  <a:gd name="connsiteY12" fmla="*/ 432554 h 536752"/>
                  <a:gd name="connsiteX13" fmla="*/ 0 w 2280881"/>
                  <a:gd name="connsiteY13" fmla="*/ 360462 h 536752"/>
                  <a:gd name="connsiteX14" fmla="*/ 0 w 2280881"/>
                  <a:gd name="connsiteY14" fmla="*/ 252323 h 536752"/>
                  <a:gd name="connsiteX15" fmla="*/ 0 w 2280881"/>
                  <a:gd name="connsiteY15" fmla="*/ 252323 h 536752"/>
                  <a:gd name="connsiteX16" fmla="*/ 0 w 2280881"/>
                  <a:gd name="connsiteY16" fmla="*/ 0 h 536752"/>
                  <a:gd name="connsiteX0" fmla="*/ 0 w 2280881"/>
                  <a:gd name="connsiteY0" fmla="*/ 0 h 536752"/>
                  <a:gd name="connsiteX1" fmla="*/ 380147 w 2280881"/>
                  <a:gd name="connsiteY1" fmla="*/ 0 h 536752"/>
                  <a:gd name="connsiteX2" fmla="*/ 380147 w 2280881"/>
                  <a:gd name="connsiteY2" fmla="*/ 0 h 536752"/>
                  <a:gd name="connsiteX3" fmla="*/ 950367 w 2280881"/>
                  <a:gd name="connsiteY3" fmla="*/ 0 h 536752"/>
                  <a:gd name="connsiteX4" fmla="*/ 2280881 w 2280881"/>
                  <a:gd name="connsiteY4" fmla="*/ 0 h 536752"/>
                  <a:gd name="connsiteX5" fmla="*/ 2280881 w 2280881"/>
                  <a:gd name="connsiteY5" fmla="*/ 252323 h 536752"/>
                  <a:gd name="connsiteX6" fmla="*/ 2280881 w 2280881"/>
                  <a:gd name="connsiteY6" fmla="*/ 252323 h 536752"/>
                  <a:gd name="connsiteX7" fmla="*/ 2280881 w 2280881"/>
                  <a:gd name="connsiteY7" fmla="*/ 360462 h 536752"/>
                  <a:gd name="connsiteX8" fmla="*/ 2280881 w 2280881"/>
                  <a:gd name="connsiteY8" fmla="*/ 432554 h 536752"/>
                  <a:gd name="connsiteX9" fmla="*/ 882634 w 2280881"/>
                  <a:gd name="connsiteY9" fmla="*/ 432554 h 536752"/>
                  <a:gd name="connsiteX10" fmla="*/ 667076 w 2280881"/>
                  <a:gd name="connsiteY10" fmla="*/ 536752 h 536752"/>
                  <a:gd name="connsiteX11" fmla="*/ 380147 w 2280881"/>
                  <a:gd name="connsiteY11" fmla="*/ 432554 h 536752"/>
                  <a:gd name="connsiteX12" fmla="*/ 0 w 2280881"/>
                  <a:gd name="connsiteY12" fmla="*/ 432554 h 536752"/>
                  <a:gd name="connsiteX13" fmla="*/ 0 w 2280881"/>
                  <a:gd name="connsiteY13" fmla="*/ 360462 h 536752"/>
                  <a:gd name="connsiteX14" fmla="*/ 0 w 2280881"/>
                  <a:gd name="connsiteY14" fmla="*/ 252323 h 536752"/>
                  <a:gd name="connsiteX15" fmla="*/ 0 w 2280881"/>
                  <a:gd name="connsiteY15" fmla="*/ 252323 h 536752"/>
                  <a:gd name="connsiteX16" fmla="*/ 0 w 2280881"/>
                  <a:gd name="connsiteY16" fmla="*/ 0 h 536752"/>
                  <a:gd name="connsiteX0" fmla="*/ 0 w 2280881"/>
                  <a:gd name="connsiteY0" fmla="*/ 0 h 579085"/>
                  <a:gd name="connsiteX1" fmla="*/ 380147 w 2280881"/>
                  <a:gd name="connsiteY1" fmla="*/ 0 h 579085"/>
                  <a:gd name="connsiteX2" fmla="*/ 380147 w 2280881"/>
                  <a:gd name="connsiteY2" fmla="*/ 0 h 579085"/>
                  <a:gd name="connsiteX3" fmla="*/ 950367 w 2280881"/>
                  <a:gd name="connsiteY3" fmla="*/ 0 h 579085"/>
                  <a:gd name="connsiteX4" fmla="*/ 2280881 w 2280881"/>
                  <a:gd name="connsiteY4" fmla="*/ 0 h 579085"/>
                  <a:gd name="connsiteX5" fmla="*/ 2280881 w 2280881"/>
                  <a:gd name="connsiteY5" fmla="*/ 252323 h 579085"/>
                  <a:gd name="connsiteX6" fmla="*/ 2280881 w 2280881"/>
                  <a:gd name="connsiteY6" fmla="*/ 252323 h 579085"/>
                  <a:gd name="connsiteX7" fmla="*/ 2280881 w 2280881"/>
                  <a:gd name="connsiteY7" fmla="*/ 360462 h 579085"/>
                  <a:gd name="connsiteX8" fmla="*/ 2280881 w 2280881"/>
                  <a:gd name="connsiteY8" fmla="*/ 432554 h 579085"/>
                  <a:gd name="connsiteX9" fmla="*/ 882634 w 2280881"/>
                  <a:gd name="connsiteY9" fmla="*/ 432554 h 579085"/>
                  <a:gd name="connsiteX10" fmla="*/ 650142 w 2280881"/>
                  <a:gd name="connsiteY10" fmla="*/ 579085 h 579085"/>
                  <a:gd name="connsiteX11" fmla="*/ 380147 w 2280881"/>
                  <a:gd name="connsiteY11" fmla="*/ 432554 h 579085"/>
                  <a:gd name="connsiteX12" fmla="*/ 0 w 2280881"/>
                  <a:gd name="connsiteY12" fmla="*/ 432554 h 579085"/>
                  <a:gd name="connsiteX13" fmla="*/ 0 w 2280881"/>
                  <a:gd name="connsiteY13" fmla="*/ 360462 h 579085"/>
                  <a:gd name="connsiteX14" fmla="*/ 0 w 2280881"/>
                  <a:gd name="connsiteY14" fmla="*/ 252323 h 579085"/>
                  <a:gd name="connsiteX15" fmla="*/ 0 w 2280881"/>
                  <a:gd name="connsiteY15" fmla="*/ 252323 h 579085"/>
                  <a:gd name="connsiteX16" fmla="*/ 0 w 2280881"/>
                  <a:gd name="connsiteY16" fmla="*/ 0 h 579085"/>
                  <a:gd name="connsiteX0" fmla="*/ 0 w 2280881"/>
                  <a:gd name="connsiteY0" fmla="*/ 0 h 579085"/>
                  <a:gd name="connsiteX1" fmla="*/ 380147 w 2280881"/>
                  <a:gd name="connsiteY1" fmla="*/ 0 h 579085"/>
                  <a:gd name="connsiteX2" fmla="*/ 380147 w 2280881"/>
                  <a:gd name="connsiteY2" fmla="*/ 0 h 579085"/>
                  <a:gd name="connsiteX3" fmla="*/ 950367 w 2280881"/>
                  <a:gd name="connsiteY3" fmla="*/ 0 h 579085"/>
                  <a:gd name="connsiteX4" fmla="*/ 2280881 w 2280881"/>
                  <a:gd name="connsiteY4" fmla="*/ 0 h 579085"/>
                  <a:gd name="connsiteX5" fmla="*/ 2280881 w 2280881"/>
                  <a:gd name="connsiteY5" fmla="*/ 252323 h 579085"/>
                  <a:gd name="connsiteX6" fmla="*/ 2280881 w 2280881"/>
                  <a:gd name="connsiteY6" fmla="*/ 252323 h 579085"/>
                  <a:gd name="connsiteX7" fmla="*/ 2280881 w 2280881"/>
                  <a:gd name="connsiteY7" fmla="*/ 360462 h 579085"/>
                  <a:gd name="connsiteX8" fmla="*/ 2280881 w 2280881"/>
                  <a:gd name="connsiteY8" fmla="*/ 432554 h 579085"/>
                  <a:gd name="connsiteX9" fmla="*/ 840301 w 2280881"/>
                  <a:gd name="connsiteY9" fmla="*/ 441020 h 579085"/>
                  <a:gd name="connsiteX10" fmla="*/ 650142 w 2280881"/>
                  <a:gd name="connsiteY10" fmla="*/ 579085 h 579085"/>
                  <a:gd name="connsiteX11" fmla="*/ 380147 w 2280881"/>
                  <a:gd name="connsiteY11" fmla="*/ 432554 h 579085"/>
                  <a:gd name="connsiteX12" fmla="*/ 0 w 2280881"/>
                  <a:gd name="connsiteY12" fmla="*/ 432554 h 579085"/>
                  <a:gd name="connsiteX13" fmla="*/ 0 w 2280881"/>
                  <a:gd name="connsiteY13" fmla="*/ 360462 h 579085"/>
                  <a:gd name="connsiteX14" fmla="*/ 0 w 2280881"/>
                  <a:gd name="connsiteY14" fmla="*/ 252323 h 579085"/>
                  <a:gd name="connsiteX15" fmla="*/ 0 w 2280881"/>
                  <a:gd name="connsiteY15" fmla="*/ 252323 h 579085"/>
                  <a:gd name="connsiteX16" fmla="*/ 0 w 2280881"/>
                  <a:gd name="connsiteY16" fmla="*/ 0 h 579085"/>
                  <a:gd name="connsiteX0" fmla="*/ 0 w 2280881"/>
                  <a:gd name="connsiteY0" fmla="*/ 0 h 533365"/>
                  <a:gd name="connsiteX1" fmla="*/ 380147 w 2280881"/>
                  <a:gd name="connsiteY1" fmla="*/ 0 h 533365"/>
                  <a:gd name="connsiteX2" fmla="*/ 380147 w 2280881"/>
                  <a:gd name="connsiteY2" fmla="*/ 0 h 533365"/>
                  <a:gd name="connsiteX3" fmla="*/ 950367 w 2280881"/>
                  <a:gd name="connsiteY3" fmla="*/ 0 h 533365"/>
                  <a:gd name="connsiteX4" fmla="*/ 2280881 w 2280881"/>
                  <a:gd name="connsiteY4" fmla="*/ 0 h 533365"/>
                  <a:gd name="connsiteX5" fmla="*/ 2280881 w 2280881"/>
                  <a:gd name="connsiteY5" fmla="*/ 252323 h 533365"/>
                  <a:gd name="connsiteX6" fmla="*/ 2280881 w 2280881"/>
                  <a:gd name="connsiteY6" fmla="*/ 252323 h 533365"/>
                  <a:gd name="connsiteX7" fmla="*/ 2280881 w 2280881"/>
                  <a:gd name="connsiteY7" fmla="*/ 360462 h 533365"/>
                  <a:gd name="connsiteX8" fmla="*/ 2280881 w 2280881"/>
                  <a:gd name="connsiteY8" fmla="*/ 432554 h 533365"/>
                  <a:gd name="connsiteX9" fmla="*/ 840301 w 2280881"/>
                  <a:gd name="connsiteY9" fmla="*/ 441020 h 533365"/>
                  <a:gd name="connsiteX10" fmla="*/ 670462 w 2280881"/>
                  <a:gd name="connsiteY10" fmla="*/ 533365 h 533365"/>
                  <a:gd name="connsiteX11" fmla="*/ 380147 w 2280881"/>
                  <a:gd name="connsiteY11" fmla="*/ 432554 h 533365"/>
                  <a:gd name="connsiteX12" fmla="*/ 0 w 2280881"/>
                  <a:gd name="connsiteY12" fmla="*/ 432554 h 533365"/>
                  <a:gd name="connsiteX13" fmla="*/ 0 w 2280881"/>
                  <a:gd name="connsiteY13" fmla="*/ 360462 h 533365"/>
                  <a:gd name="connsiteX14" fmla="*/ 0 w 2280881"/>
                  <a:gd name="connsiteY14" fmla="*/ 252323 h 533365"/>
                  <a:gd name="connsiteX15" fmla="*/ 0 w 2280881"/>
                  <a:gd name="connsiteY15" fmla="*/ 252323 h 533365"/>
                  <a:gd name="connsiteX16" fmla="*/ 0 w 2280881"/>
                  <a:gd name="connsiteY16" fmla="*/ 0 h 533365"/>
                  <a:gd name="connsiteX0" fmla="*/ 0 w 2280881"/>
                  <a:gd name="connsiteY0" fmla="*/ 0 h 533365"/>
                  <a:gd name="connsiteX1" fmla="*/ 380147 w 2280881"/>
                  <a:gd name="connsiteY1" fmla="*/ 0 h 533365"/>
                  <a:gd name="connsiteX2" fmla="*/ 380147 w 2280881"/>
                  <a:gd name="connsiteY2" fmla="*/ 0 h 533365"/>
                  <a:gd name="connsiteX3" fmla="*/ 950367 w 2280881"/>
                  <a:gd name="connsiteY3" fmla="*/ 0 h 533365"/>
                  <a:gd name="connsiteX4" fmla="*/ 2280881 w 2280881"/>
                  <a:gd name="connsiteY4" fmla="*/ 0 h 533365"/>
                  <a:gd name="connsiteX5" fmla="*/ 2280881 w 2280881"/>
                  <a:gd name="connsiteY5" fmla="*/ 252323 h 533365"/>
                  <a:gd name="connsiteX6" fmla="*/ 2280881 w 2280881"/>
                  <a:gd name="connsiteY6" fmla="*/ 252323 h 533365"/>
                  <a:gd name="connsiteX7" fmla="*/ 2280881 w 2280881"/>
                  <a:gd name="connsiteY7" fmla="*/ 360462 h 533365"/>
                  <a:gd name="connsiteX8" fmla="*/ 2280881 w 2280881"/>
                  <a:gd name="connsiteY8" fmla="*/ 432554 h 533365"/>
                  <a:gd name="connsiteX9" fmla="*/ 840301 w 2280881"/>
                  <a:gd name="connsiteY9" fmla="*/ 441020 h 533365"/>
                  <a:gd name="connsiteX10" fmla="*/ 670462 w 2280881"/>
                  <a:gd name="connsiteY10" fmla="*/ 533365 h 533365"/>
                  <a:gd name="connsiteX11" fmla="*/ 456347 w 2280881"/>
                  <a:gd name="connsiteY11" fmla="*/ 437634 h 533365"/>
                  <a:gd name="connsiteX12" fmla="*/ 0 w 2280881"/>
                  <a:gd name="connsiteY12" fmla="*/ 432554 h 533365"/>
                  <a:gd name="connsiteX13" fmla="*/ 0 w 2280881"/>
                  <a:gd name="connsiteY13" fmla="*/ 360462 h 533365"/>
                  <a:gd name="connsiteX14" fmla="*/ 0 w 2280881"/>
                  <a:gd name="connsiteY14" fmla="*/ 252323 h 533365"/>
                  <a:gd name="connsiteX15" fmla="*/ 0 w 2280881"/>
                  <a:gd name="connsiteY15" fmla="*/ 252323 h 533365"/>
                  <a:gd name="connsiteX16" fmla="*/ 0 w 2280881"/>
                  <a:gd name="connsiteY16" fmla="*/ 0 h 53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80881" h="533365">
                    <a:moveTo>
                      <a:pt x="0" y="0"/>
                    </a:moveTo>
                    <a:lnTo>
                      <a:pt x="380147" y="0"/>
                    </a:lnTo>
                    <a:lnTo>
                      <a:pt x="380147" y="0"/>
                    </a:lnTo>
                    <a:lnTo>
                      <a:pt x="950367" y="0"/>
                    </a:lnTo>
                    <a:lnTo>
                      <a:pt x="2280881" y="0"/>
                    </a:lnTo>
                    <a:lnTo>
                      <a:pt x="2280881" y="252323"/>
                    </a:lnTo>
                    <a:lnTo>
                      <a:pt x="2280881" y="252323"/>
                    </a:lnTo>
                    <a:lnTo>
                      <a:pt x="2280881" y="360462"/>
                    </a:lnTo>
                    <a:lnTo>
                      <a:pt x="2280881" y="432554"/>
                    </a:lnTo>
                    <a:lnTo>
                      <a:pt x="840301" y="441020"/>
                    </a:lnTo>
                    <a:lnTo>
                      <a:pt x="670462" y="533365"/>
                    </a:lnTo>
                    <a:lnTo>
                      <a:pt x="456347" y="437634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8" name="図 467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ained by}}  \textcircled{\scriptsize{5}}&#10;&#10;\end{document}&#10;" title="IguanaTex Bitmap Display">
                <a:extLst>
                  <a:ext uri="{FF2B5EF4-FFF2-40B4-BE49-F238E27FC236}">
                    <a16:creationId xmlns:a16="http://schemas.microsoft.com/office/drawing/2014/main" id="{33D02F1D-F8C9-F52E-0F23-0AEDB77DCE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1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4137" y="718979"/>
                <a:ext cx="2107988" cy="246922"/>
              </a:xfrm>
              <a:prstGeom prst="rect">
                <a:avLst/>
              </a:prstGeom>
            </p:spPr>
          </p:pic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B3D0AB11-99EE-7824-DBE5-D422F00DBDE2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9644039" y="1524450"/>
              <a:ext cx="2466044" cy="568813"/>
              <a:chOff x="9453553" y="1534751"/>
              <a:chExt cx="2466044" cy="568813"/>
            </a:xfrm>
          </p:grpSpPr>
          <p:sp>
            <p:nvSpPr>
              <p:cNvPr id="98" name="吹き出し: 四角形 97">
                <a:extLst>
                  <a:ext uri="{FF2B5EF4-FFF2-40B4-BE49-F238E27FC236}">
                    <a16:creationId xmlns:a16="http://schemas.microsoft.com/office/drawing/2014/main" id="{F2F1BC3C-E532-10AF-020A-4C711C8C9060}"/>
                  </a:ext>
                </a:extLst>
              </p:cNvPr>
              <p:cNvSpPr/>
              <p:nvPr/>
            </p:nvSpPr>
            <p:spPr>
              <a:xfrm>
                <a:off x="9453553" y="1534751"/>
                <a:ext cx="2466044" cy="568813"/>
              </a:xfrm>
              <a:custGeom>
                <a:avLst/>
                <a:gdLst>
                  <a:gd name="connsiteX0" fmla="*/ 0 w 2466044"/>
                  <a:gd name="connsiteY0" fmla="*/ 0 h 432554"/>
                  <a:gd name="connsiteX1" fmla="*/ 1438526 w 2466044"/>
                  <a:gd name="connsiteY1" fmla="*/ 0 h 432554"/>
                  <a:gd name="connsiteX2" fmla="*/ 1438526 w 2466044"/>
                  <a:gd name="connsiteY2" fmla="*/ 0 h 432554"/>
                  <a:gd name="connsiteX3" fmla="*/ 2055037 w 2466044"/>
                  <a:gd name="connsiteY3" fmla="*/ 0 h 432554"/>
                  <a:gd name="connsiteX4" fmla="*/ 2466044 w 2466044"/>
                  <a:gd name="connsiteY4" fmla="*/ 0 h 432554"/>
                  <a:gd name="connsiteX5" fmla="*/ 2466044 w 2466044"/>
                  <a:gd name="connsiteY5" fmla="*/ 252323 h 432554"/>
                  <a:gd name="connsiteX6" fmla="*/ 2466044 w 2466044"/>
                  <a:gd name="connsiteY6" fmla="*/ 252323 h 432554"/>
                  <a:gd name="connsiteX7" fmla="*/ 2466044 w 2466044"/>
                  <a:gd name="connsiteY7" fmla="*/ 360462 h 432554"/>
                  <a:gd name="connsiteX8" fmla="*/ 2466044 w 2466044"/>
                  <a:gd name="connsiteY8" fmla="*/ 432554 h 432554"/>
                  <a:gd name="connsiteX9" fmla="*/ 2055037 w 2466044"/>
                  <a:gd name="connsiteY9" fmla="*/ 432554 h 432554"/>
                  <a:gd name="connsiteX10" fmla="*/ 1338865 w 2466044"/>
                  <a:gd name="connsiteY10" fmla="*/ 568813 h 432554"/>
                  <a:gd name="connsiteX11" fmla="*/ 1438526 w 2466044"/>
                  <a:gd name="connsiteY11" fmla="*/ 432554 h 432554"/>
                  <a:gd name="connsiteX12" fmla="*/ 0 w 2466044"/>
                  <a:gd name="connsiteY12" fmla="*/ 432554 h 432554"/>
                  <a:gd name="connsiteX13" fmla="*/ 0 w 2466044"/>
                  <a:gd name="connsiteY13" fmla="*/ 360462 h 432554"/>
                  <a:gd name="connsiteX14" fmla="*/ 0 w 2466044"/>
                  <a:gd name="connsiteY14" fmla="*/ 252323 h 432554"/>
                  <a:gd name="connsiteX15" fmla="*/ 0 w 2466044"/>
                  <a:gd name="connsiteY15" fmla="*/ 252323 h 432554"/>
                  <a:gd name="connsiteX16" fmla="*/ 0 w 2466044"/>
                  <a:gd name="connsiteY16" fmla="*/ 0 h 432554"/>
                  <a:gd name="connsiteX0" fmla="*/ 0 w 2466044"/>
                  <a:gd name="connsiteY0" fmla="*/ 0 h 568813"/>
                  <a:gd name="connsiteX1" fmla="*/ 1438526 w 2466044"/>
                  <a:gd name="connsiteY1" fmla="*/ 0 h 568813"/>
                  <a:gd name="connsiteX2" fmla="*/ 1438526 w 2466044"/>
                  <a:gd name="connsiteY2" fmla="*/ 0 h 568813"/>
                  <a:gd name="connsiteX3" fmla="*/ 2055037 w 2466044"/>
                  <a:gd name="connsiteY3" fmla="*/ 0 h 568813"/>
                  <a:gd name="connsiteX4" fmla="*/ 2466044 w 2466044"/>
                  <a:gd name="connsiteY4" fmla="*/ 0 h 568813"/>
                  <a:gd name="connsiteX5" fmla="*/ 2466044 w 2466044"/>
                  <a:gd name="connsiteY5" fmla="*/ 252323 h 568813"/>
                  <a:gd name="connsiteX6" fmla="*/ 2466044 w 2466044"/>
                  <a:gd name="connsiteY6" fmla="*/ 252323 h 568813"/>
                  <a:gd name="connsiteX7" fmla="*/ 2466044 w 2466044"/>
                  <a:gd name="connsiteY7" fmla="*/ 360462 h 568813"/>
                  <a:gd name="connsiteX8" fmla="*/ 2466044 w 2466044"/>
                  <a:gd name="connsiteY8" fmla="*/ 432554 h 568813"/>
                  <a:gd name="connsiteX9" fmla="*/ 2055037 w 2466044"/>
                  <a:gd name="connsiteY9" fmla="*/ 432554 h 568813"/>
                  <a:gd name="connsiteX10" fmla="*/ 1338865 w 2466044"/>
                  <a:gd name="connsiteY10" fmla="*/ 568813 h 568813"/>
                  <a:gd name="connsiteX11" fmla="*/ 1265489 w 2466044"/>
                  <a:gd name="connsiteY11" fmla="*/ 430966 h 568813"/>
                  <a:gd name="connsiteX12" fmla="*/ 0 w 2466044"/>
                  <a:gd name="connsiteY12" fmla="*/ 432554 h 568813"/>
                  <a:gd name="connsiteX13" fmla="*/ 0 w 2466044"/>
                  <a:gd name="connsiteY13" fmla="*/ 360462 h 568813"/>
                  <a:gd name="connsiteX14" fmla="*/ 0 w 2466044"/>
                  <a:gd name="connsiteY14" fmla="*/ 252323 h 568813"/>
                  <a:gd name="connsiteX15" fmla="*/ 0 w 2466044"/>
                  <a:gd name="connsiteY15" fmla="*/ 252323 h 568813"/>
                  <a:gd name="connsiteX16" fmla="*/ 0 w 2466044"/>
                  <a:gd name="connsiteY16" fmla="*/ 0 h 568813"/>
                  <a:gd name="connsiteX0" fmla="*/ 0 w 2466044"/>
                  <a:gd name="connsiteY0" fmla="*/ 0 h 568813"/>
                  <a:gd name="connsiteX1" fmla="*/ 1438526 w 2466044"/>
                  <a:gd name="connsiteY1" fmla="*/ 0 h 568813"/>
                  <a:gd name="connsiteX2" fmla="*/ 1438526 w 2466044"/>
                  <a:gd name="connsiteY2" fmla="*/ 0 h 568813"/>
                  <a:gd name="connsiteX3" fmla="*/ 2055037 w 2466044"/>
                  <a:gd name="connsiteY3" fmla="*/ 0 h 568813"/>
                  <a:gd name="connsiteX4" fmla="*/ 2466044 w 2466044"/>
                  <a:gd name="connsiteY4" fmla="*/ 0 h 568813"/>
                  <a:gd name="connsiteX5" fmla="*/ 2466044 w 2466044"/>
                  <a:gd name="connsiteY5" fmla="*/ 252323 h 568813"/>
                  <a:gd name="connsiteX6" fmla="*/ 2466044 w 2466044"/>
                  <a:gd name="connsiteY6" fmla="*/ 252323 h 568813"/>
                  <a:gd name="connsiteX7" fmla="*/ 2466044 w 2466044"/>
                  <a:gd name="connsiteY7" fmla="*/ 360462 h 568813"/>
                  <a:gd name="connsiteX8" fmla="*/ 2466044 w 2466044"/>
                  <a:gd name="connsiteY8" fmla="*/ 432554 h 568813"/>
                  <a:gd name="connsiteX9" fmla="*/ 1726425 w 2466044"/>
                  <a:gd name="connsiteY9" fmla="*/ 430967 h 568813"/>
                  <a:gd name="connsiteX10" fmla="*/ 1338865 w 2466044"/>
                  <a:gd name="connsiteY10" fmla="*/ 568813 h 568813"/>
                  <a:gd name="connsiteX11" fmla="*/ 1265489 w 2466044"/>
                  <a:gd name="connsiteY11" fmla="*/ 430966 h 568813"/>
                  <a:gd name="connsiteX12" fmla="*/ 0 w 2466044"/>
                  <a:gd name="connsiteY12" fmla="*/ 432554 h 568813"/>
                  <a:gd name="connsiteX13" fmla="*/ 0 w 2466044"/>
                  <a:gd name="connsiteY13" fmla="*/ 360462 h 568813"/>
                  <a:gd name="connsiteX14" fmla="*/ 0 w 2466044"/>
                  <a:gd name="connsiteY14" fmla="*/ 252323 h 568813"/>
                  <a:gd name="connsiteX15" fmla="*/ 0 w 2466044"/>
                  <a:gd name="connsiteY15" fmla="*/ 252323 h 568813"/>
                  <a:gd name="connsiteX16" fmla="*/ 0 w 2466044"/>
                  <a:gd name="connsiteY16" fmla="*/ 0 h 56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044" h="568813">
                    <a:moveTo>
                      <a:pt x="0" y="0"/>
                    </a:moveTo>
                    <a:lnTo>
                      <a:pt x="1438526" y="0"/>
                    </a:lnTo>
                    <a:lnTo>
                      <a:pt x="1438526" y="0"/>
                    </a:lnTo>
                    <a:lnTo>
                      <a:pt x="2055037" y="0"/>
                    </a:lnTo>
                    <a:lnTo>
                      <a:pt x="2466044" y="0"/>
                    </a:lnTo>
                    <a:lnTo>
                      <a:pt x="2466044" y="252323"/>
                    </a:lnTo>
                    <a:lnTo>
                      <a:pt x="2466044" y="252323"/>
                    </a:lnTo>
                    <a:lnTo>
                      <a:pt x="2466044" y="360462"/>
                    </a:lnTo>
                    <a:lnTo>
                      <a:pt x="2466044" y="432554"/>
                    </a:lnTo>
                    <a:lnTo>
                      <a:pt x="1726425" y="430967"/>
                    </a:lnTo>
                    <a:lnTo>
                      <a:pt x="1338865" y="568813"/>
                    </a:lnTo>
                    <a:lnTo>
                      <a:pt x="1265489" y="430966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" name="図 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2}}&#10;&#10;\end{document}&#10;" title="IguanaTex Bitmap Display">
                <a:extLst>
                  <a:ext uri="{FF2B5EF4-FFF2-40B4-BE49-F238E27FC236}">
                    <a16:creationId xmlns:a16="http://schemas.microsoft.com/office/drawing/2014/main" id="{C912DC08-7DA6-4B58-5CED-34ACBAC300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1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0802" y="1646079"/>
                <a:ext cx="2304612" cy="246922"/>
              </a:xfrm>
              <a:prstGeom prst="rect">
                <a:avLst/>
              </a:prstGeom>
            </p:spPr>
          </p:pic>
        </p:grpSp>
        <p:grpSp>
          <p:nvGrpSpPr>
            <p:cNvPr id="484" name="グループ化 483">
              <a:extLst>
                <a:ext uri="{FF2B5EF4-FFF2-40B4-BE49-F238E27FC236}">
                  <a16:creationId xmlns:a16="http://schemas.microsoft.com/office/drawing/2014/main" id="{1FEBBA8B-FCE9-D100-F9E1-5052C846FD89}"/>
                </a:ext>
              </a:extLst>
            </p:cNvPr>
            <p:cNvGrpSpPr/>
            <p:nvPr/>
          </p:nvGrpSpPr>
          <p:grpSpPr>
            <a:xfrm>
              <a:off x="12567808" y="1534750"/>
              <a:ext cx="2466044" cy="550297"/>
              <a:chOff x="12179814" y="1534750"/>
              <a:chExt cx="2466044" cy="550297"/>
            </a:xfrm>
          </p:grpSpPr>
          <p:sp>
            <p:nvSpPr>
              <p:cNvPr id="34" name="吹き出し: 四角形 33">
                <a:extLst>
                  <a:ext uri="{FF2B5EF4-FFF2-40B4-BE49-F238E27FC236}">
                    <a16:creationId xmlns:a16="http://schemas.microsoft.com/office/drawing/2014/main" id="{C1F960C8-20CC-7E66-FFA9-9CC866296980}"/>
                  </a:ext>
                </a:extLst>
              </p:cNvPr>
              <p:cNvSpPr/>
              <p:nvPr/>
            </p:nvSpPr>
            <p:spPr>
              <a:xfrm>
                <a:off x="12179814" y="1534750"/>
                <a:ext cx="2466044" cy="550297"/>
              </a:xfrm>
              <a:custGeom>
                <a:avLst/>
                <a:gdLst>
                  <a:gd name="connsiteX0" fmla="*/ 0 w 2466044"/>
                  <a:gd name="connsiteY0" fmla="*/ 0 h 432554"/>
                  <a:gd name="connsiteX1" fmla="*/ 1438526 w 2466044"/>
                  <a:gd name="connsiteY1" fmla="*/ 0 h 432554"/>
                  <a:gd name="connsiteX2" fmla="*/ 1438526 w 2466044"/>
                  <a:gd name="connsiteY2" fmla="*/ 0 h 432554"/>
                  <a:gd name="connsiteX3" fmla="*/ 2055037 w 2466044"/>
                  <a:gd name="connsiteY3" fmla="*/ 0 h 432554"/>
                  <a:gd name="connsiteX4" fmla="*/ 2466044 w 2466044"/>
                  <a:gd name="connsiteY4" fmla="*/ 0 h 432554"/>
                  <a:gd name="connsiteX5" fmla="*/ 2466044 w 2466044"/>
                  <a:gd name="connsiteY5" fmla="*/ 252323 h 432554"/>
                  <a:gd name="connsiteX6" fmla="*/ 2466044 w 2466044"/>
                  <a:gd name="connsiteY6" fmla="*/ 252323 h 432554"/>
                  <a:gd name="connsiteX7" fmla="*/ 2466044 w 2466044"/>
                  <a:gd name="connsiteY7" fmla="*/ 360462 h 432554"/>
                  <a:gd name="connsiteX8" fmla="*/ 2466044 w 2466044"/>
                  <a:gd name="connsiteY8" fmla="*/ 432554 h 432554"/>
                  <a:gd name="connsiteX9" fmla="*/ 2055037 w 2466044"/>
                  <a:gd name="connsiteY9" fmla="*/ 432554 h 432554"/>
                  <a:gd name="connsiteX10" fmla="*/ 1519848 w 2466044"/>
                  <a:gd name="connsiteY10" fmla="*/ 584164 h 432554"/>
                  <a:gd name="connsiteX11" fmla="*/ 1438526 w 2466044"/>
                  <a:gd name="connsiteY11" fmla="*/ 432554 h 432554"/>
                  <a:gd name="connsiteX12" fmla="*/ 0 w 2466044"/>
                  <a:gd name="connsiteY12" fmla="*/ 432554 h 432554"/>
                  <a:gd name="connsiteX13" fmla="*/ 0 w 2466044"/>
                  <a:gd name="connsiteY13" fmla="*/ 360462 h 432554"/>
                  <a:gd name="connsiteX14" fmla="*/ 0 w 2466044"/>
                  <a:gd name="connsiteY14" fmla="*/ 252323 h 432554"/>
                  <a:gd name="connsiteX15" fmla="*/ 0 w 2466044"/>
                  <a:gd name="connsiteY15" fmla="*/ 252323 h 432554"/>
                  <a:gd name="connsiteX16" fmla="*/ 0 w 2466044"/>
                  <a:gd name="connsiteY16" fmla="*/ 0 h 432554"/>
                  <a:gd name="connsiteX0" fmla="*/ 0 w 2466044"/>
                  <a:gd name="connsiteY0" fmla="*/ 0 h 584164"/>
                  <a:gd name="connsiteX1" fmla="*/ 1438526 w 2466044"/>
                  <a:gd name="connsiteY1" fmla="*/ 0 h 584164"/>
                  <a:gd name="connsiteX2" fmla="*/ 1438526 w 2466044"/>
                  <a:gd name="connsiteY2" fmla="*/ 0 h 584164"/>
                  <a:gd name="connsiteX3" fmla="*/ 2055037 w 2466044"/>
                  <a:gd name="connsiteY3" fmla="*/ 0 h 584164"/>
                  <a:gd name="connsiteX4" fmla="*/ 2466044 w 2466044"/>
                  <a:gd name="connsiteY4" fmla="*/ 0 h 584164"/>
                  <a:gd name="connsiteX5" fmla="*/ 2466044 w 2466044"/>
                  <a:gd name="connsiteY5" fmla="*/ 252323 h 584164"/>
                  <a:gd name="connsiteX6" fmla="*/ 2466044 w 2466044"/>
                  <a:gd name="connsiteY6" fmla="*/ 252323 h 584164"/>
                  <a:gd name="connsiteX7" fmla="*/ 2466044 w 2466044"/>
                  <a:gd name="connsiteY7" fmla="*/ 360462 h 584164"/>
                  <a:gd name="connsiteX8" fmla="*/ 2466044 w 2466044"/>
                  <a:gd name="connsiteY8" fmla="*/ 432554 h 584164"/>
                  <a:gd name="connsiteX9" fmla="*/ 2055037 w 2466044"/>
                  <a:gd name="connsiteY9" fmla="*/ 432554 h 584164"/>
                  <a:gd name="connsiteX10" fmla="*/ 1519848 w 2466044"/>
                  <a:gd name="connsiteY10" fmla="*/ 584164 h 584164"/>
                  <a:gd name="connsiteX11" fmla="*/ 1580343 w 2466044"/>
                  <a:gd name="connsiteY11" fmla="*/ 432554 h 584164"/>
                  <a:gd name="connsiteX12" fmla="*/ 0 w 2466044"/>
                  <a:gd name="connsiteY12" fmla="*/ 432554 h 584164"/>
                  <a:gd name="connsiteX13" fmla="*/ 0 w 2466044"/>
                  <a:gd name="connsiteY13" fmla="*/ 360462 h 584164"/>
                  <a:gd name="connsiteX14" fmla="*/ 0 w 2466044"/>
                  <a:gd name="connsiteY14" fmla="*/ 252323 h 584164"/>
                  <a:gd name="connsiteX15" fmla="*/ 0 w 2466044"/>
                  <a:gd name="connsiteY15" fmla="*/ 252323 h 584164"/>
                  <a:gd name="connsiteX16" fmla="*/ 0 w 2466044"/>
                  <a:gd name="connsiteY16" fmla="*/ 0 h 584164"/>
                  <a:gd name="connsiteX0" fmla="*/ 0 w 2466044"/>
                  <a:gd name="connsiteY0" fmla="*/ 0 h 550297"/>
                  <a:gd name="connsiteX1" fmla="*/ 1438526 w 2466044"/>
                  <a:gd name="connsiteY1" fmla="*/ 0 h 550297"/>
                  <a:gd name="connsiteX2" fmla="*/ 1438526 w 2466044"/>
                  <a:gd name="connsiteY2" fmla="*/ 0 h 550297"/>
                  <a:gd name="connsiteX3" fmla="*/ 2055037 w 2466044"/>
                  <a:gd name="connsiteY3" fmla="*/ 0 h 550297"/>
                  <a:gd name="connsiteX4" fmla="*/ 2466044 w 2466044"/>
                  <a:gd name="connsiteY4" fmla="*/ 0 h 550297"/>
                  <a:gd name="connsiteX5" fmla="*/ 2466044 w 2466044"/>
                  <a:gd name="connsiteY5" fmla="*/ 252323 h 550297"/>
                  <a:gd name="connsiteX6" fmla="*/ 2466044 w 2466044"/>
                  <a:gd name="connsiteY6" fmla="*/ 252323 h 550297"/>
                  <a:gd name="connsiteX7" fmla="*/ 2466044 w 2466044"/>
                  <a:gd name="connsiteY7" fmla="*/ 360462 h 550297"/>
                  <a:gd name="connsiteX8" fmla="*/ 2466044 w 2466044"/>
                  <a:gd name="connsiteY8" fmla="*/ 432554 h 550297"/>
                  <a:gd name="connsiteX9" fmla="*/ 2055037 w 2466044"/>
                  <a:gd name="connsiteY9" fmla="*/ 432554 h 550297"/>
                  <a:gd name="connsiteX10" fmla="*/ 1555832 w 2466044"/>
                  <a:gd name="connsiteY10" fmla="*/ 550297 h 550297"/>
                  <a:gd name="connsiteX11" fmla="*/ 1580343 w 2466044"/>
                  <a:gd name="connsiteY11" fmla="*/ 432554 h 550297"/>
                  <a:gd name="connsiteX12" fmla="*/ 0 w 2466044"/>
                  <a:gd name="connsiteY12" fmla="*/ 432554 h 550297"/>
                  <a:gd name="connsiteX13" fmla="*/ 0 w 2466044"/>
                  <a:gd name="connsiteY13" fmla="*/ 360462 h 550297"/>
                  <a:gd name="connsiteX14" fmla="*/ 0 w 2466044"/>
                  <a:gd name="connsiteY14" fmla="*/ 252323 h 550297"/>
                  <a:gd name="connsiteX15" fmla="*/ 0 w 2466044"/>
                  <a:gd name="connsiteY15" fmla="*/ 252323 h 550297"/>
                  <a:gd name="connsiteX16" fmla="*/ 0 w 2466044"/>
                  <a:gd name="connsiteY16" fmla="*/ 0 h 550297"/>
                  <a:gd name="connsiteX0" fmla="*/ 0 w 2466044"/>
                  <a:gd name="connsiteY0" fmla="*/ 0 h 550297"/>
                  <a:gd name="connsiteX1" fmla="*/ 1438526 w 2466044"/>
                  <a:gd name="connsiteY1" fmla="*/ 0 h 550297"/>
                  <a:gd name="connsiteX2" fmla="*/ 1438526 w 2466044"/>
                  <a:gd name="connsiteY2" fmla="*/ 0 h 550297"/>
                  <a:gd name="connsiteX3" fmla="*/ 2055037 w 2466044"/>
                  <a:gd name="connsiteY3" fmla="*/ 0 h 550297"/>
                  <a:gd name="connsiteX4" fmla="*/ 2466044 w 2466044"/>
                  <a:gd name="connsiteY4" fmla="*/ 0 h 550297"/>
                  <a:gd name="connsiteX5" fmla="*/ 2466044 w 2466044"/>
                  <a:gd name="connsiteY5" fmla="*/ 252323 h 550297"/>
                  <a:gd name="connsiteX6" fmla="*/ 2466044 w 2466044"/>
                  <a:gd name="connsiteY6" fmla="*/ 252323 h 550297"/>
                  <a:gd name="connsiteX7" fmla="*/ 2466044 w 2466044"/>
                  <a:gd name="connsiteY7" fmla="*/ 360462 h 550297"/>
                  <a:gd name="connsiteX8" fmla="*/ 2466044 w 2466044"/>
                  <a:gd name="connsiteY8" fmla="*/ 432554 h 550297"/>
                  <a:gd name="connsiteX9" fmla="*/ 2055037 w 2466044"/>
                  <a:gd name="connsiteY9" fmla="*/ 432554 h 550297"/>
                  <a:gd name="connsiteX10" fmla="*/ 1555832 w 2466044"/>
                  <a:gd name="connsiteY10" fmla="*/ 550297 h 550297"/>
                  <a:gd name="connsiteX11" fmla="*/ 1510493 w 2466044"/>
                  <a:gd name="connsiteY11" fmla="*/ 432554 h 550297"/>
                  <a:gd name="connsiteX12" fmla="*/ 0 w 2466044"/>
                  <a:gd name="connsiteY12" fmla="*/ 432554 h 550297"/>
                  <a:gd name="connsiteX13" fmla="*/ 0 w 2466044"/>
                  <a:gd name="connsiteY13" fmla="*/ 360462 h 550297"/>
                  <a:gd name="connsiteX14" fmla="*/ 0 w 2466044"/>
                  <a:gd name="connsiteY14" fmla="*/ 252323 h 550297"/>
                  <a:gd name="connsiteX15" fmla="*/ 0 w 2466044"/>
                  <a:gd name="connsiteY15" fmla="*/ 252323 h 550297"/>
                  <a:gd name="connsiteX16" fmla="*/ 0 w 2466044"/>
                  <a:gd name="connsiteY16" fmla="*/ 0 h 55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044" h="550297">
                    <a:moveTo>
                      <a:pt x="0" y="0"/>
                    </a:moveTo>
                    <a:lnTo>
                      <a:pt x="1438526" y="0"/>
                    </a:lnTo>
                    <a:lnTo>
                      <a:pt x="1438526" y="0"/>
                    </a:lnTo>
                    <a:lnTo>
                      <a:pt x="2055037" y="0"/>
                    </a:lnTo>
                    <a:lnTo>
                      <a:pt x="2466044" y="0"/>
                    </a:lnTo>
                    <a:lnTo>
                      <a:pt x="2466044" y="252323"/>
                    </a:lnTo>
                    <a:lnTo>
                      <a:pt x="2466044" y="252323"/>
                    </a:lnTo>
                    <a:lnTo>
                      <a:pt x="2466044" y="360462"/>
                    </a:lnTo>
                    <a:lnTo>
                      <a:pt x="2466044" y="432554"/>
                    </a:lnTo>
                    <a:lnTo>
                      <a:pt x="2055037" y="432554"/>
                    </a:lnTo>
                    <a:lnTo>
                      <a:pt x="1555832" y="550297"/>
                    </a:lnTo>
                    <a:lnTo>
                      <a:pt x="1510493" y="432554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79" name="図 478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3}}&#10;&#10;\end{document}&#10;" title="IguanaTex Bitmap Display">
                <a:extLst>
                  <a:ext uri="{FF2B5EF4-FFF2-40B4-BE49-F238E27FC236}">
                    <a16:creationId xmlns:a16="http://schemas.microsoft.com/office/drawing/2014/main" id="{145AAA07-AB72-0A65-3361-D1F7D1C03D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1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57064" y="1646079"/>
                <a:ext cx="2304613" cy="246922"/>
              </a:xfrm>
              <a:prstGeom prst="rect">
                <a:avLst/>
              </a:prstGeom>
            </p:spPr>
          </p:pic>
        </p:grpSp>
        <p:grpSp>
          <p:nvGrpSpPr>
            <p:cNvPr id="492" name="グループ化 491">
              <a:extLst>
                <a:ext uri="{FF2B5EF4-FFF2-40B4-BE49-F238E27FC236}">
                  <a16:creationId xmlns:a16="http://schemas.microsoft.com/office/drawing/2014/main" id="{A1C072A8-19F0-46A7-ADD4-738B3FFEB801}"/>
                </a:ext>
              </a:extLst>
            </p:cNvPr>
            <p:cNvGrpSpPr/>
            <p:nvPr/>
          </p:nvGrpSpPr>
          <p:grpSpPr>
            <a:xfrm>
              <a:off x="15491576" y="1534750"/>
              <a:ext cx="2466044" cy="536753"/>
              <a:chOff x="15387371" y="1534750"/>
              <a:chExt cx="2466044" cy="536753"/>
            </a:xfrm>
          </p:grpSpPr>
          <p:sp>
            <p:nvSpPr>
              <p:cNvPr id="54" name="吹き出し: 四角形 53">
                <a:extLst>
                  <a:ext uri="{FF2B5EF4-FFF2-40B4-BE49-F238E27FC236}">
                    <a16:creationId xmlns:a16="http://schemas.microsoft.com/office/drawing/2014/main" id="{C78D1914-3787-53EA-796D-573F6361DBFE}"/>
                  </a:ext>
                </a:extLst>
              </p:cNvPr>
              <p:cNvSpPr/>
              <p:nvPr/>
            </p:nvSpPr>
            <p:spPr>
              <a:xfrm>
                <a:off x="15387371" y="1534750"/>
                <a:ext cx="2466044" cy="536753"/>
              </a:xfrm>
              <a:custGeom>
                <a:avLst/>
                <a:gdLst>
                  <a:gd name="connsiteX0" fmla="*/ 0 w 2466044"/>
                  <a:gd name="connsiteY0" fmla="*/ 0 h 432554"/>
                  <a:gd name="connsiteX1" fmla="*/ 1438526 w 2466044"/>
                  <a:gd name="connsiteY1" fmla="*/ 0 h 432554"/>
                  <a:gd name="connsiteX2" fmla="*/ 1438526 w 2466044"/>
                  <a:gd name="connsiteY2" fmla="*/ 0 h 432554"/>
                  <a:gd name="connsiteX3" fmla="*/ 2055037 w 2466044"/>
                  <a:gd name="connsiteY3" fmla="*/ 0 h 432554"/>
                  <a:gd name="connsiteX4" fmla="*/ 2466044 w 2466044"/>
                  <a:gd name="connsiteY4" fmla="*/ 0 h 432554"/>
                  <a:gd name="connsiteX5" fmla="*/ 2466044 w 2466044"/>
                  <a:gd name="connsiteY5" fmla="*/ 252323 h 432554"/>
                  <a:gd name="connsiteX6" fmla="*/ 2466044 w 2466044"/>
                  <a:gd name="connsiteY6" fmla="*/ 252323 h 432554"/>
                  <a:gd name="connsiteX7" fmla="*/ 2466044 w 2466044"/>
                  <a:gd name="connsiteY7" fmla="*/ 360462 h 432554"/>
                  <a:gd name="connsiteX8" fmla="*/ 2466044 w 2466044"/>
                  <a:gd name="connsiteY8" fmla="*/ 432554 h 432554"/>
                  <a:gd name="connsiteX9" fmla="*/ 2055037 w 2466044"/>
                  <a:gd name="connsiteY9" fmla="*/ 432554 h 432554"/>
                  <a:gd name="connsiteX10" fmla="*/ 1647885 w 2466044"/>
                  <a:gd name="connsiteY10" fmla="*/ 579086 h 432554"/>
                  <a:gd name="connsiteX11" fmla="*/ 1438526 w 2466044"/>
                  <a:gd name="connsiteY11" fmla="*/ 432554 h 432554"/>
                  <a:gd name="connsiteX12" fmla="*/ 0 w 2466044"/>
                  <a:gd name="connsiteY12" fmla="*/ 432554 h 432554"/>
                  <a:gd name="connsiteX13" fmla="*/ 0 w 2466044"/>
                  <a:gd name="connsiteY13" fmla="*/ 360462 h 432554"/>
                  <a:gd name="connsiteX14" fmla="*/ 0 w 2466044"/>
                  <a:gd name="connsiteY14" fmla="*/ 252323 h 432554"/>
                  <a:gd name="connsiteX15" fmla="*/ 0 w 2466044"/>
                  <a:gd name="connsiteY15" fmla="*/ 252323 h 432554"/>
                  <a:gd name="connsiteX16" fmla="*/ 0 w 2466044"/>
                  <a:gd name="connsiteY16" fmla="*/ 0 h 432554"/>
                  <a:gd name="connsiteX0" fmla="*/ 0 w 2466044"/>
                  <a:gd name="connsiteY0" fmla="*/ 0 h 579086"/>
                  <a:gd name="connsiteX1" fmla="*/ 1438526 w 2466044"/>
                  <a:gd name="connsiteY1" fmla="*/ 0 h 579086"/>
                  <a:gd name="connsiteX2" fmla="*/ 1438526 w 2466044"/>
                  <a:gd name="connsiteY2" fmla="*/ 0 h 579086"/>
                  <a:gd name="connsiteX3" fmla="*/ 2055037 w 2466044"/>
                  <a:gd name="connsiteY3" fmla="*/ 0 h 579086"/>
                  <a:gd name="connsiteX4" fmla="*/ 2466044 w 2466044"/>
                  <a:gd name="connsiteY4" fmla="*/ 0 h 579086"/>
                  <a:gd name="connsiteX5" fmla="*/ 2466044 w 2466044"/>
                  <a:gd name="connsiteY5" fmla="*/ 252323 h 579086"/>
                  <a:gd name="connsiteX6" fmla="*/ 2466044 w 2466044"/>
                  <a:gd name="connsiteY6" fmla="*/ 252323 h 579086"/>
                  <a:gd name="connsiteX7" fmla="*/ 2466044 w 2466044"/>
                  <a:gd name="connsiteY7" fmla="*/ 360462 h 579086"/>
                  <a:gd name="connsiteX8" fmla="*/ 2466044 w 2466044"/>
                  <a:gd name="connsiteY8" fmla="*/ 432554 h 579086"/>
                  <a:gd name="connsiteX9" fmla="*/ 1948357 w 2466044"/>
                  <a:gd name="connsiteY9" fmla="*/ 432554 h 579086"/>
                  <a:gd name="connsiteX10" fmla="*/ 1647885 w 2466044"/>
                  <a:gd name="connsiteY10" fmla="*/ 579086 h 579086"/>
                  <a:gd name="connsiteX11" fmla="*/ 1438526 w 2466044"/>
                  <a:gd name="connsiteY11" fmla="*/ 432554 h 579086"/>
                  <a:gd name="connsiteX12" fmla="*/ 0 w 2466044"/>
                  <a:gd name="connsiteY12" fmla="*/ 432554 h 579086"/>
                  <a:gd name="connsiteX13" fmla="*/ 0 w 2466044"/>
                  <a:gd name="connsiteY13" fmla="*/ 360462 h 579086"/>
                  <a:gd name="connsiteX14" fmla="*/ 0 w 2466044"/>
                  <a:gd name="connsiteY14" fmla="*/ 252323 h 579086"/>
                  <a:gd name="connsiteX15" fmla="*/ 0 w 2466044"/>
                  <a:gd name="connsiteY15" fmla="*/ 252323 h 579086"/>
                  <a:gd name="connsiteX16" fmla="*/ 0 w 2466044"/>
                  <a:gd name="connsiteY16" fmla="*/ 0 h 579086"/>
                  <a:gd name="connsiteX0" fmla="*/ 0 w 2466044"/>
                  <a:gd name="connsiteY0" fmla="*/ 0 h 536753"/>
                  <a:gd name="connsiteX1" fmla="*/ 1438526 w 2466044"/>
                  <a:gd name="connsiteY1" fmla="*/ 0 h 536753"/>
                  <a:gd name="connsiteX2" fmla="*/ 1438526 w 2466044"/>
                  <a:gd name="connsiteY2" fmla="*/ 0 h 536753"/>
                  <a:gd name="connsiteX3" fmla="*/ 2055037 w 2466044"/>
                  <a:gd name="connsiteY3" fmla="*/ 0 h 536753"/>
                  <a:gd name="connsiteX4" fmla="*/ 2466044 w 2466044"/>
                  <a:gd name="connsiteY4" fmla="*/ 0 h 536753"/>
                  <a:gd name="connsiteX5" fmla="*/ 2466044 w 2466044"/>
                  <a:gd name="connsiteY5" fmla="*/ 252323 h 536753"/>
                  <a:gd name="connsiteX6" fmla="*/ 2466044 w 2466044"/>
                  <a:gd name="connsiteY6" fmla="*/ 252323 h 536753"/>
                  <a:gd name="connsiteX7" fmla="*/ 2466044 w 2466044"/>
                  <a:gd name="connsiteY7" fmla="*/ 360462 h 536753"/>
                  <a:gd name="connsiteX8" fmla="*/ 2466044 w 2466044"/>
                  <a:gd name="connsiteY8" fmla="*/ 432554 h 536753"/>
                  <a:gd name="connsiteX9" fmla="*/ 1948357 w 2466044"/>
                  <a:gd name="connsiteY9" fmla="*/ 432554 h 536753"/>
                  <a:gd name="connsiteX10" fmla="*/ 1696568 w 2466044"/>
                  <a:gd name="connsiteY10" fmla="*/ 536753 h 536753"/>
                  <a:gd name="connsiteX11" fmla="*/ 1438526 w 2466044"/>
                  <a:gd name="connsiteY11" fmla="*/ 432554 h 536753"/>
                  <a:gd name="connsiteX12" fmla="*/ 0 w 2466044"/>
                  <a:gd name="connsiteY12" fmla="*/ 432554 h 536753"/>
                  <a:gd name="connsiteX13" fmla="*/ 0 w 2466044"/>
                  <a:gd name="connsiteY13" fmla="*/ 360462 h 536753"/>
                  <a:gd name="connsiteX14" fmla="*/ 0 w 2466044"/>
                  <a:gd name="connsiteY14" fmla="*/ 252323 h 536753"/>
                  <a:gd name="connsiteX15" fmla="*/ 0 w 2466044"/>
                  <a:gd name="connsiteY15" fmla="*/ 252323 h 536753"/>
                  <a:gd name="connsiteX16" fmla="*/ 0 w 2466044"/>
                  <a:gd name="connsiteY16" fmla="*/ 0 h 536753"/>
                  <a:gd name="connsiteX0" fmla="*/ 0 w 2466044"/>
                  <a:gd name="connsiteY0" fmla="*/ 0 h 536753"/>
                  <a:gd name="connsiteX1" fmla="*/ 1438526 w 2466044"/>
                  <a:gd name="connsiteY1" fmla="*/ 0 h 536753"/>
                  <a:gd name="connsiteX2" fmla="*/ 1438526 w 2466044"/>
                  <a:gd name="connsiteY2" fmla="*/ 0 h 536753"/>
                  <a:gd name="connsiteX3" fmla="*/ 2055037 w 2466044"/>
                  <a:gd name="connsiteY3" fmla="*/ 0 h 536753"/>
                  <a:gd name="connsiteX4" fmla="*/ 2466044 w 2466044"/>
                  <a:gd name="connsiteY4" fmla="*/ 0 h 536753"/>
                  <a:gd name="connsiteX5" fmla="*/ 2466044 w 2466044"/>
                  <a:gd name="connsiteY5" fmla="*/ 252323 h 536753"/>
                  <a:gd name="connsiteX6" fmla="*/ 2466044 w 2466044"/>
                  <a:gd name="connsiteY6" fmla="*/ 252323 h 536753"/>
                  <a:gd name="connsiteX7" fmla="*/ 2466044 w 2466044"/>
                  <a:gd name="connsiteY7" fmla="*/ 360462 h 536753"/>
                  <a:gd name="connsiteX8" fmla="*/ 2466044 w 2466044"/>
                  <a:gd name="connsiteY8" fmla="*/ 432554 h 536753"/>
                  <a:gd name="connsiteX9" fmla="*/ 1948357 w 2466044"/>
                  <a:gd name="connsiteY9" fmla="*/ 432554 h 536753"/>
                  <a:gd name="connsiteX10" fmla="*/ 1696568 w 2466044"/>
                  <a:gd name="connsiteY10" fmla="*/ 536753 h 536753"/>
                  <a:gd name="connsiteX11" fmla="*/ 1578226 w 2466044"/>
                  <a:gd name="connsiteY11" fmla="*/ 434671 h 536753"/>
                  <a:gd name="connsiteX12" fmla="*/ 0 w 2466044"/>
                  <a:gd name="connsiteY12" fmla="*/ 432554 h 536753"/>
                  <a:gd name="connsiteX13" fmla="*/ 0 w 2466044"/>
                  <a:gd name="connsiteY13" fmla="*/ 360462 h 536753"/>
                  <a:gd name="connsiteX14" fmla="*/ 0 w 2466044"/>
                  <a:gd name="connsiteY14" fmla="*/ 252323 h 536753"/>
                  <a:gd name="connsiteX15" fmla="*/ 0 w 2466044"/>
                  <a:gd name="connsiteY15" fmla="*/ 252323 h 536753"/>
                  <a:gd name="connsiteX16" fmla="*/ 0 w 2466044"/>
                  <a:gd name="connsiteY16" fmla="*/ 0 h 53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044" h="536753">
                    <a:moveTo>
                      <a:pt x="0" y="0"/>
                    </a:moveTo>
                    <a:lnTo>
                      <a:pt x="1438526" y="0"/>
                    </a:lnTo>
                    <a:lnTo>
                      <a:pt x="1438526" y="0"/>
                    </a:lnTo>
                    <a:lnTo>
                      <a:pt x="2055037" y="0"/>
                    </a:lnTo>
                    <a:lnTo>
                      <a:pt x="2466044" y="0"/>
                    </a:lnTo>
                    <a:lnTo>
                      <a:pt x="2466044" y="252323"/>
                    </a:lnTo>
                    <a:lnTo>
                      <a:pt x="2466044" y="252323"/>
                    </a:lnTo>
                    <a:lnTo>
                      <a:pt x="2466044" y="360462"/>
                    </a:lnTo>
                    <a:lnTo>
                      <a:pt x="2466044" y="432554"/>
                    </a:lnTo>
                    <a:lnTo>
                      <a:pt x="1948357" y="432554"/>
                    </a:lnTo>
                    <a:lnTo>
                      <a:pt x="1696568" y="536753"/>
                    </a:lnTo>
                    <a:lnTo>
                      <a:pt x="1578226" y="434671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1" name="図 490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4}}&#10;&#10;\end{document}&#10;" title="IguanaTex Bitmap Display">
                <a:extLst>
                  <a:ext uri="{FF2B5EF4-FFF2-40B4-BE49-F238E27FC236}">
                    <a16:creationId xmlns:a16="http://schemas.microsoft.com/office/drawing/2014/main" id="{8E5B8CD6-3ED6-8B20-DC81-2B14D5DFD12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1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64621" y="1646079"/>
                <a:ext cx="2304613" cy="246922"/>
              </a:xfrm>
              <a:prstGeom prst="rect">
                <a:avLst/>
              </a:prstGeom>
            </p:spPr>
          </p:pic>
        </p:grp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A4148E11-38B1-5B55-DD1B-69A053934EB5}"/>
                </a:ext>
              </a:extLst>
            </p:cNvPr>
            <p:cNvGrpSpPr/>
            <p:nvPr/>
          </p:nvGrpSpPr>
          <p:grpSpPr>
            <a:xfrm>
              <a:off x="15873111" y="1496204"/>
              <a:ext cx="2125123" cy="2451436"/>
              <a:chOff x="15873111" y="1496204"/>
              <a:chExt cx="2125123" cy="2451436"/>
            </a:xfrm>
          </p:grpSpPr>
          <p:grpSp>
            <p:nvGrpSpPr>
              <p:cNvPr id="151" name="グループ化 150">
                <a:extLst>
                  <a:ext uri="{FF2B5EF4-FFF2-40B4-BE49-F238E27FC236}">
                    <a16:creationId xmlns:a16="http://schemas.microsoft.com/office/drawing/2014/main" id="{60670296-C2D4-5359-7E50-4172B4092B80}"/>
                  </a:ext>
                </a:extLst>
              </p:cNvPr>
              <p:cNvGrpSpPr/>
              <p:nvPr/>
            </p:nvGrpSpPr>
            <p:grpSpPr>
              <a:xfrm>
                <a:off x="15873111" y="1496204"/>
                <a:ext cx="2125123" cy="2025921"/>
                <a:chOff x="15873111" y="1496204"/>
                <a:chExt cx="2125123" cy="2025921"/>
              </a:xfrm>
            </p:grpSpPr>
            <p:grpSp>
              <p:nvGrpSpPr>
                <p:cNvPr id="149" name="グループ化 148">
                  <a:extLst>
                    <a:ext uri="{FF2B5EF4-FFF2-40B4-BE49-F238E27FC236}">
                      <a16:creationId xmlns:a16="http://schemas.microsoft.com/office/drawing/2014/main" id="{6E27E560-6071-E88C-1447-817FB67C5D10}"/>
                    </a:ext>
                  </a:extLst>
                </p:cNvPr>
                <p:cNvGrpSpPr/>
                <p:nvPr/>
              </p:nvGrpSpPr>
              <p:grpSpPr>
                <a:xfrm>
                  <a:off x="15873111" y="1496204"/>
                  <a:ext cx="2125123" cy="2025921"/>
                  <a:chOff x="15873111" y="1496204"/>
                  <a:chExt cx="2125123" cy="2025921"/>
                </a:xfrm>
              </p:grpSpPr>
              <p:pic>
                <p:nvPicPr>
                  <p:cNvPr id="138" name="図 13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EC89C5B-39D0-340A-631E-68B8E354A04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15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73111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42" name="図 14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BB9B7E6-9E2B-A299-1447-8AEDB49CE18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15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18176" y="1496204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48" name="図 14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DDAD995A-6289-6EA5-018A-02F4C299E84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15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426835" y="2327442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90" name="図 48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A1A780A1-F422-1696-EE0E-04F70D94826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1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24620" y="2537231"/>
                  <a:ext cx="175543" cy="137143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53" name="図 52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 title="IguanaTex Bitmap Display">
                <a:extLst>
                  <a:ext uri="{FF2B5EF4-FFF2-40B4-BE49-F238E27FC236}">
                    <a16:creationId xmlns:a16="http://schemas.microsoft.com/office/drawing/2014/main" id="{5CBB0B29-B6BA-7F40-B07D-D2AB1D851C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12952" y="3758638"/>
                <a:ext cx="1633957" cy="189002"/>
              </a:xfrm>
              <a:prstGeom prst="rect">
                <a:avLst/>
              </a:prstGeom>
            </p:spPr>
          </p:pic>
        </p:grp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806193EE-7959-F3C0-E055-8518DA689436}"/>
                </a:ext>
              </a:extLst>
            </p:cNvPr>
            <p:cNvGrpSpPr/>
            <p:nvPr/>
          </p:nvGrpSpPr>
          <p:grpSpPr>
            <a:xfrm>
              <a:off x="12663332" y="1497872"/>
              <a:ext cx="2124116" cy="2510090"/>
              <a:chOff x="12663332" y="1497872"/>
              <a:chExt cx="2124116" cy="2510090"/>
            </a:xfrm>
          </p:grpSpPr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53971A59-20C9-122C-29BF-2CC2E744D815}"/>
                  </a:ext>
                </a:extLst>
              </p:cNvPr>
              <p:cNvGrpSpPr/>
              <p:nvPr/>
            </p:nvGrpSpPr>
            <p:grpSpPr>
              <a:xfrm>
                <a:off x="12663332" y="1497872"/>
                <a:ext cx="2124116" cy="2024253"/>
                <a:chOff x="12663332" y="1497872"/>
                <a:chExt cx="2124116" cy="2024253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8B19A997-EEA9-AA25-54B8-EBC46EFB70F9}"/>
                    </a:ext>
                  </a:extLst>
                </p:cNvPr>
                <p:cNvGrpSpPr/>
                <p:nvPr/>
              </p:nvGrpSpPr>
              <p:grpSpPr>
                <a:xfrm>
                  <a:off x="12663332" y="1497872"/>
                  <a:ext cx="2124116" cy="2024253"/>
                  <a:chOff x="12663332" y="1497872"/>
                  <a:chExt cx="2124116" cy="2024253"/>
                </a:xfrm>
              </p:grpSpPr>
              <p:pic>
                <p:nvPicPr>
                  <p:cNvPr id="105" name="図 10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103C664-D594-9450-EE60-EB09708E46E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15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63332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10" name="図 10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B4CB0BF-1E63-5816-E642-E5ABEE997E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"/>
                    </p:custDataLst>
                  </p:nvPr>
                </p:nvPicPr>
                <p:blipFill>
                  <a:blip r:embed="rId16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005636" y="1497872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16" name="図 11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E623220-3DFC-BD2E-06A8-E871AD6E1D8A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4"/>
                    </p:custDataLst>
                  </p:nvPr>
                </p:nvPicPr>
                <p:blipFill>
                  <a:blip r:embed="rId16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16049" y="2327442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78" name="図 4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EDABDB5E-FF4D-B798-2609-63FFDF06EBB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6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14839" y="2537230"/>
                  <a:ext cx="111543" cy="195658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22" name="図 21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 title="IguanaTex Bitmap Display">
                <a:extLst>
                  <a:ext uri="{FF2B5EF4-FFF2-40B4-BE49-F238E27FC236}">
                    <a16:creationId xmlns:a16="http://schemas.microsoft.com/office/drawing/2014/main" id="{DC7379AE-BBC7-B8F7-2F36-3A429F1446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3683" y="3764088"/>
                <a:ext cx="1278814" cy="243874"/>
              </a:xfrm>
              <a:prstGeom prst="rect">
                <a:avLst/>
              </a:prstGeom>
            </p:spPr>
          </p:pic>
        </p:grpSp>
        <p:grpSp>
          <p:nvGrpSpPr>
            <p:cNvPr id="102" name="グループ化 101">
              <a:extLst>
                <a:ext uri="{FF2B5EF4-FFF2-40B4-BE49-F238E27FC236}">
                  <a16:creationId xmlns:a16="http://schemas.microsoft.com/office/drawing/2014/main" id="{DB51FB48-58F2-C8B8-D347-7C57E2E1B22C}"/>
                </a:ext>
              </a:extLst>
            </p:cNvPr>
            <p:cNvGrpSpPr/>
            <p:nvPr/>
          </p:nvGrpSpPr>
          <p:grpSpPr>
            <a:xfrm>
              <a:off x="9453554" y="1496553"/>
              <a:ext cx="2126506" cy="2505959"/>
              <a:chOff x="9453554" y="1496553"/>
              <a:chExt cx="2126506" cy="2505959"/>
            </a:xfrm>
          </p:grpSpPr>
          <p:grpSp>
            <p:nvGrpSpPr>
              <p:cNvPr id="101" name="グループ化 100">
                <a:extLst>
                  <a:ext uri="{FF2B5EF4-FFF2-40B4-BE49-F238E27FC236}">
                    <a16:creationId xmlns:a16="http://schemas.microsoft.com/office/drawing/2014/main" id="{0A6AEF1F-41FF-65A4-D5F9-99B9AC0AA8CE}"/>
                  </a:ext>
                </a:extLst>
              </p:cNvPr>
              <p:cNvGrpSpPr/>
              <p:nvPr/>
            </p:nvGrpSpPr>
            <p:grpSpPr>
              <a:xfrm>
                <a:off x="9453554" y="1496553"/>
                <a:ext cx="2126506" cy="2025572"/>
                <a:chOff x="9453554" y="1496553"/>
                <a:chExt cx="2126506" cy="2025572"/>
              </a:xfrm>
            </p:grpSpPr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2031245C-44DF-BDAC-18F3-8D4A5A0FAB6A}"/>
                    </a:ext>
                  </a:extLst>
                </p:cNvPr>
                <p:cNvGrpSpPr/>
                <p:nvPr/>
              </p:nvGrpSpPr>
              <p:grpSpPr>
                <a:xfrm>
                  <a:off x="9453554" y="1496553"/>
                  <a:ext cx="2126506" cy="2025572"/>
                  <a:chOff x="9453554" y="1496553"/>
                  <a:chExt cx="2126506" cy="2025572"/>
                </a:xfrm>
              </p:grpSpPr>
              <p:pic>
                <p:nvPicPr>
                  <p:cNvPr id="504" name="図 50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16FB728-4785-B724-7BC1-7E68A749582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"/>
                    </p:custDataLst>
                  </p:nvPr>
                </p:nvPicPr>
                <p:blipFill>
                  <a:blip r:embed="rId16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3554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66" name="図 6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D79E852C-1D01-8E44-6D1B-469147153E2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"/>
                    </p:custDataLst>
                  </p:nvPr>
                </p:nvPicPr>
                <p:blipFill>
                  <a:blip r:embed="rId16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9448" y="1496553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74" name="図 7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EB9FAC7B-2641-FFA0-2A0C-BAC6EAB735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16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8661" y="2328259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57" name="図 45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4C237040-91D2-0E4C-DF5A-BF7F5017202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>
                <a:blip r:embed="rId16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05061" y="2537231"/>
                  <a:ext cx="115200" cy="13897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212" name="図 211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 title="IguanaTex Bitmap Display">
                <a:extLst>
                  <a:ext uri="{FF2B5EF4-FFF2-40B4-BE49-F238E27FC236}">
                    <a16:creationId xmlns:a16="http://schemas.microsoft.com/office/drawing/2014/main" id="{B4D1C90F-6FCF-6392-99DA-15AE1765F4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4039" y="3758638"/>
                <a:ext cx="1376364" cy="2438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3351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グループ化 1103">
            <a:extLst>
              <a:ext uri="{FF2B5EF4-FFF2-40B4-BE49-F238E27FC236}">
                <a16:creationId xmlns:a16="http://schemas.microsoft.com/office/drawing/2014/main" id="{21304B3E-8BDB-5CEC-91E1-F220FC682C0F}"/>
              </a:ext>
            </a:extLst>
          </p:cNvPr>
          <p:cNvGrpSpPr/>
          <p:nvPr/>
        </p:nvGrpSpPr>
        <p:grpSpPr>
          <a:xfrm>
            <a:off x="2368644" y="1050390"/>
            <a:ext cx="15656103" cy="7320369"/>
            <a:chOff x="2368644" y="1050390"/>
            <a:chExt cx="15656103" cy="7320369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F2815E9A-36CA-E49E-DE67-937D00FD2D5E}"/>
                </a:ext>
              </a:extLst>
            </p:cNvPr>
            <p:cNvSpPr/>
            <p:nvPr/>
          </p:nvSpPr>
          <p:spPr>
            <a:xfrm>
              <a:off x="2368644" y="1050390"/>
              <a:ext cx="15656103" cy="707889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6" name="正方形/長方形 485">
              <a:extLst>
                <a:ext uri="{FF2B5EF4-FFF2-40B4-BE49-F238E27FC236}">
                  <a16:creationId xmlns:a16="http://schemas.microsoft.com/office/drawing/2014/main" id="{B1AB2F42-74EA-7A1C-F69A-54DDD88D38CE}"/>
                </a:ext>
              </a:extLst>
            </p:cNvPr>
            <p:cNvSpPr/>
            <p:nvPr/>
          </p:nvSpPr>
          <p:spPr>
            <a:xfrm>
              <a:off x="2368644" y="4126096"/>
              <a:ext cx="15656102" cy="364630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6" name="正方形/長方形 505">
              <a:extLst>
                <a:ext uri="{FF2B5EF4-FFF2-40B4-BE49-F238E27FC236}">
                  <a16:creationId xmlns:a16="http://schemas.microsoft.com/office/drawing/2014/main" id="{000184BC-F4AE-5C3A-CA9F-F3ED22C91528}"/>
                </a:ext>
              </a:extLst>
            </p:cNvPr>
            <p:cNvSpPr/>
            <p:nvPr/>
          </p:nvSpPr>
          <p:spPr>
            <a:xfrm>
              <a:off x="4147718" y="6187530"/>
              <a:ext cx="3415913" cy="4099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7" name="正方形/長方形 506">
              <a:extLst>
                <a:ext uri="{FF2B5EF4-FFF2-40B4-BE49-F238E27FC236}">
                  <a16:creationId xmlns:a16="http://schemas.microsoft.com/office/drawing/2014/main" id="{5ECF86AF-9C09-6A8A-4612-571E843CCBDF}"/>
                </a:ext>
              </a:extLst>
            </p:cNvPr>
            <p:cNvSpPr/>
            <p:nvPr/>
          </p:nvSpPr>
          <p:spPr>
            <a:xfrm>
              <a:off x="4152386" y="5730643"/>
              <a:ext cx="3415913" cy="40999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8" name="正方形/長方形 507">
              <a:extLst>
                <a:ext uri="{FF2B5EF4-FFF2-40B4-BE49-F238E27FC236}">
                  <a16:creationId xmlns:a16="http://schemas.microsoft.com/office/drawing/2014/main" id="{813EA8EE-89F8-2E37-8591-640CFAD34691}"/>
                </a:ext>
              </a:extLst>
            </p:cNvPr>
            <p:cNvSpPr/>
            <p:nvPr/>
          </p:nvSpPr>
          <p:spPr>
            <a:xfrm>
              <a:off x="4147718" y="5273756"/>
              <a:ext cx="3415913" cy="4099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5" name="正方形/長方形 504">
              <a:extLst>
                <a:ext uri="{FF2B5EF4-FFF2-40B4-BE49-F238E27FC236}">
                  <a16:creationId xmlns:a16="http://schemas.microsoft.com/office/drawing/2014/main" id="{74859B5E-AE5F-FAB0-81AA-FC226F85FAD9}"/>
                </a:ext>
              </a:extLst>
            </p:cNvPr>
            <p:cNvSpPr/>
            <p:nvPr/>
          </p:nvSpPr>
          <p:spPr>
            <a:xfrm>
              <a:off x="4147718" y="6644417"/>
              <a:ext cx="3415913" cy="40999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3" name="正方形/長方形 502">
              <a:extLst>
                <a:ext uri="{FF2B5EF4-FFF2-40B4-BE49-F238E27FC236}">
                  <a16:creationId xmlns:a16="http://schemas.microsoft.com/office/drawing/2014/main" id="{E9D4016C-F9AB-E525-6F3A-606EC77B6ADE}"/>
                </a:ext>
              </a:extLst>
            </p:cNvPr>
            <p:cNvSpPr/>
            <p:nvPr/>
          </p:nvSpPr>
          <p:spPr>
            <a:xfrm>
              <a:off x="4147718" y="7101304"/>
              <a:ext cx="3415913" cy="40999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6" name="正方形/長方形 495">
              <a:extLst>
                <a:ext uri="{FF2B5EF4-FFF2-40B4-BE49-F238E27FC236}">
                  <a16:creationId xmlns:a16="http://schemas.microsoft.com/office/drawing/2014/main" id="{B441A4AF-9894-BB8D-7CB6-378268AED1C2}"/>
                </a:ext>
              </a:extLst>
            </p:cNvPr>
            <p:cNvSpPr/>
            <p:nvPr/>
          </p:nvSpPr>
          <p:spPr>
            <a:xfrm>
              <a:off x="3712633" y="4611505"/>
              <a:ext cx="3850998" cy="41238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0" name="図 1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15)$}&#10;&#10;\end{document}&#10;" title="IguanaTex Bitmap Display">
              <a:extLst>
                <a:ext uri="{FF2B5EF4-FFF2-40B4-BE49-F238E27FC236}">
                  <a16:creationId xmlns:a16="http://schemas.microsoft.com/office/drawing/2014/main" id="{F71B72C8-5B9D-C24B-3725-EC28065DB71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520" y="1204760"/>
              <a:ext cx="3942797" cy="318804"/>
            </a:xfrm>
            <a:prstGeom prst="rect">
              <a:avLst/>
            </a:prstGeom>
          </p:spPr>
        </p:pic>
        <p:pic>
          <p:nvPicPr>
            <p:cNvPr id="57" name="図 5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16)$}&#10;&#10;\end{document}&#10;" title="IguanaTex Bitmap Display">
              <a:extLst>
                <a:ext uri="{FF2B5EF4-FFF2-40B4-BE49-F238E27FC236}">
                  <a16:creationId xmlns:a16="http://schemas.microsoft.com/office/drawing/2014/main" id="{9D4CA880-05CD-97C2-B0EC-A444D147D9F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520" y="4315426"/>
              <a:ext cx="4211669" cy="318804"/>
            </a:xfrm>
            <a:prstGeom prst="rect">
              <a:avLst/>
            </a:prstGeom>
          </p:spPr>
        </p:pic>
        <p:pic>
          <p:nvPicPr>
            <p:cNvPr id="485" name="図 484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 (\HSIClean), \nonumber \\&#10; \text{s.t.} \: &amp; &#10; \left\{\begin{array}{lr}&#10;  \NoiseSparse \in \BallSparse, &amp; \cdots \textcircled{\scriptsize{2}} \vspace{1mm}\\&#10;  \NoiseStripe \in \BallStripe, &amp; \cdots \textcircled{\scriptsize{3}} \vspace{1mm}\\&#10;  \DiffOpv \NoiseStripe = \mathbf{0}, &amp; \cdots \textcircled{\scriptsize{3}} \vspace{1mm}\\&#10;  \HSIClean + \NoiseSparse + \NoiseStripe \in \BallFidel, &amp;  \cdots \textcircled{\scriptsize{4}} \vspace{1mm}\\&#10;\HSIClean \in \SetRange. &amp; \cdots \textcircled{\scriptsize{5}}&#10; \end{array}&#10;\right.&#10;\end{align*}&#10;\end{document}" title="IguanaTex Bitmap Display">
              <a:extLst>
                <a:ext uri="{FF2B5EF4-FFF2-40B4-BE49-F238E27FC236}">
                  <a16:creationId xmlns:a16="http://schemas.microsoft.com/office/drawing/2014/main" id="{E36393D3-CEE6-CD18-4AC5-270F48443BA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2092" y="4672979"/>
              <a:ext cx="4800000" cy="2830629"/>
            </a:xfrm>
            <a:prstGeom prst="rect">
              <a:avLst/>
            </a:prstGeom>
          </p:spPr>
        </p:pic>
        <p:pic>
          <p:nvPicPr>
            <p:cNvPr id="502" name="図 501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 $\cdots$\textcircled{\scriptsize{1}}&#10;\end{document}" title="IguanaTex Bitmap Display">
              <a:extLst>
                <a:ext uri="{FF2B5EF4-FFF2-40B4-BE49-F238E27FC236}">
                  <a16:creationId xmlns:a16="http://schemas.microsoft.com/office/drawing/2014/main" id="{0E04240C-FB8A-E970-BAA9-E0645A81A73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25" y="4668481"/>
              <a:ext cx="702171" cy="316343"/>
            </a:xfrm>
            <a:prstGeom prst="rect">
              <a:avLst/>
            </a:prstGeom>
          </p:spPr>
        </p:pic>
        <p:sp>
          <p:nvSpPr>
            <p:cNvPr id="83" name="吹き出し: 四角形 82">
              <a:extLst>
                <a:ext uri="{FF2B5EF4-FFF2-40B4-BE49-F238E27FC236}">
                  <a16:creationId xmlns:a16="http://schemas.microsoft.com/office/drawing/2014/main" id="{88ADF716-399A-B379-6448-F7EFC7C46058}"/>
                </a:ext>
              </a:extLst>
            </p:cNvPr>
            <p:cNvSpPr/>
            <p:nvPr/>
          </p:nvSpPr>
          <p:spPr>
            <a:xfrm>
              <a:off x="7577493" y="4239027"/>
              <a:ext cx="10295218" cy="3400023"/>
            </a:xfrm>
            <a:custGeom>
              <a:avLst/>
              <a:gdLst>
                <a:gd name="connsiteX0" fmla="*/ 0 w 10002944"/>
                <a:gd name="connsiteY0" fmla="*/ 0 h 3768414"/>
                <a:gd name="connsiteX1" fmla="*/ 1667157 w 10002944"/>
                <a:gd name="connsiteY1" fmla="*/ 0 h 3768414"/>
                <a:gd name="connsiteX2" fmla="*/ 1667157 w 10002944"/>
                <a:gd name="connsiteY2" fmla="*/ 0 h 3768414"/>
                <a:gd name="connsiteX3" fmla="*/ 4167893 w 10002944"/>
                <a:gd name="connsiteY3" fmla="*/ 0 h 3768414"/>
                <a:gd name="connsiteX4" fmla="*/ 10002944 w 10002944"/>
                <a:gd name="connsiteY4" fmla="*/ 0 h 3768414"/>
                <a:gd name="connsiteX5" fmla="*/ 10002944 w 10002944"/>
                <a:gd name="connsiteY5" fmla="*/ 628069 h 3768414"/>
                <a:gd name="connsiteX6" fmla="*/ 10002944 w 10002944"/>
                <a:gd name="connsiteY6" fmla="*/ 628069 h 3768414"/>
                <a:gd name="connsiteX7" fmla="*/ 10002944 w 10002944"/>
                <a:gd name="connsiteY7" fmla="*/ 1570173 h 3768414"/>
                <a:gd name="connsiteX8" fmla="*/ 10002944 w 10002944"/>
                <a:gd name="connsiteY8" fmla="*/ 3768414 h 3768414"/>
                <a:gd name="connsiteX9" fmla="*/ 4167893 w 10002944"/>
                <a:gd name="connsiteY9" fmla="*/ 3768414 h 3768414"/>
                <a:gd name="connsiteX10" fmla="*/ 1667157 w 10002944"/>
                <a:gd name="connsiteY10" fmla="*/ 3768414 h 3768414"/>
                <a:gd name="connsiteX11" fmla="*/ 1667157 w 10002944"/>
                <a:gd name="connsiteY11" fmla="*/ 3768414 h 3768414"/>
                <a:gd name="connsiteX12" fmla="*/ 0 w 10002944"/>
                <a:gd name="connsiteY12" fmla="*/ 3768414 h 3768414"/>
                <a:gd name="connsiteX13" fmla="*/ 0 w 10002944"/>
                <a:gd name="connsiteY13" fmla="*/ 1570173 h 3768414"/>
                <a:gd name="connsiteX14" fmla="*/ -290686 w 10002944"/>
                <a:gd name="connsiteY14" fmla="*/ 597143 h 3768414"/>
                <a:gd name="connsiteX15" fmla="*/ 0 w 10002944"/>
                <a:gd name="connsiteY15" fmla="*/ 628069 h 3768414"/>
                <a:gd name="connsiteX16" fmla="*/ 0 w 10002944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1570173 h 3768414"/>
                <a:gd name="connsiteX14" fmla="*/ 0 w 10293630"/>
                <a:gd name="connsiteY14" fmla="*/ 597143 h 3768414"/>
                <a:gd name="connsiteX15" fmla="*/ 278963 w 10293630"/>
                <a:gd name="connsiteY15" fmla="*/ 358439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278963 w 10293630"/>
                <a:gd name="connsiteY15" fmla="*/ 358439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302409 w 10293630"/>
                <a:gd name="connsiteY15" fmla="*/ 358439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284824 w 10293630"/>
                <a:gd name="connsiteY15" fmla="*/ 358439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291174 w 10293630"/>
                <a:gd name="connsiteY15" fmla="*/ 358439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283236 w 10293630"/>
                <a:gd name="connsiteY15" fmla="*/ 353676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287999 w 10293630"/>
                <a:gd name="connsiteY15" fmla="*/ 353676 h 3768414"/>
                <a:gd name="connsiteX16" fmla="*/ 290686 w 10293630"/>
                <a:gd name="connsiteY16" fmla="*/ 0 h 3768414"/>
                <a:gd name="connsiteX0" fmla="*/ 290686 w 10293630"/>
                <a:gd name="connsiteY0" fmla="*/ 0 h 3768414"/>
                <a:gd name="connsiteX1" fmla="*/ 1957843 w 10293630"/>
                <a:gd name="connsiteY1" fmla="*/ 0 h 3768414"/>
                <a:gd name="connsiteX2" fmla="*/ 1957843 w 10293630"/>
                <a:gd name="connsiteY2" fmla="*/ 0 h 3768414"/>
                <a:gd name="connsiteX3" fmla="*/ 4458579 w 10293630"/>
                <a:gd name="connsiteY3" fmla="*/ 0 h 3768414"/>
                <a:gd name="connsiteX4" fmla="*/ 10293630 w 10293630"/>
                <a:gd name="connsiteY4" fmla="*/ 0 h 3768414"/>
                <a:gd name="connsiteX5" fmla="*/ 10293630 w 10293630"/>
                <a:gd name="connsiteY5" fmla="*/ 628069 h 3768414"/>
                <a:gd name="connsiteX6" fmla="*/ 10293630 w 10293630"/>
                <a:gd name="connsiteY6" fmla="*/ 628069 h 3768414"/>
                <a:gd name="connsiteX7" fmla="*/ 10293630 w 10293630"/>
                <a:gd name="connsiteY7" fmla="*/ 1570173 h 3768414"/>
                <a:gd name="connsiteX8" fmla="*/ 10293630 w 10293630"/>
                <a:gd name="connsiteY8" fmla="*/ 3768414 h 3768414"/>
                <a:gd name="connsiteX9" fmla="*/ 4458579 w 10293630"/>
                <a:gd name="connsiteY9" fmla="*/ 3768414 h 3768414"/>
                <a:gd name="connsiteX10" fmla="*/ 1957843 w 10293630"/>
                <a:gd name="connsiteY10" fmla="*/ 3768414 h 3768414"/>
                <a:gd name="connsiteX11" fmla="*/ 1957843 w 10293630"/>
                <a:gd name="connsiteY11" fmla="*/ 3768414 h 3768414"/>
                <a:gd name="connsiteX12" fmla="*/ 290686 w 10293630"/>
                <a:gd name="connsiteY12" fmla="*/ 3768414 h 3768414"/>
                <a:gd name="connsiteX13" fmla="*/ 290686 w 10293630"/>
                <a:gd name="connsiteY13" fmla="*/ 743696 h 3768414"/>
                <a:gd name="connsiteX14" fmla="*/ 0 w 10293630"/>
                <a:gd name="connsiteY14" fmla="*/ 597143 h 3768414"/>
                <a:gd name="connsiteX15" fmla="*/ 294349 w 10293630"/>
                <a:gd name="connsiteY15" fmla="*/ 353676 h 3768414"/>
                <a:gd name="connsiteX16" fmla="*/ 290686 w 10293630"/>
                <a:gd name="connsiteY16" fmla="*/ 0 h 3768414"/>
                <a:gd name="connsiteX0" fmla="*/ 293861 w 10296805"/>
                <a:gd name="connsiteY0" fmla="*/ 0 h 3768414"/>
                <a:gd name="connsiteX1" fmla="*/ 1961018 w 10296805"/>
                <a:gd name="connsiteY1" fmla="*/ 0 h 3768414"/>
                <a:gd name="connsiteX2" fmla="*/ 1961018 w 10296805"/>
                <a:gd name="connsiteY2" fmla="*/ 0 h 3768414"/>
                <a:gd name="connsiteX3" fmla="*/ 4461754 w 10296805"/>
                <a:gd name="connsiteY3" fmla="*/ 0 h 3768414"/>
                <a:gd name="connsiteX4" fmla="*/ 10296805 w 10296805"/>
                <a:gd name="connsiteY4" fmla="*/ 0 h 3768414"/>
                <a:gd name="connsiteX5" fmla="*/ 10296805 w 10296805"/>
                <a:gd name="connsiteY5" fmla="*/ 628069 h 3768414"/>
                <a:gd name="connsiteX6" fmla="*/ 10296805 w 10296805"/>
                <a:gd name="connsiteY6" fmla="*/ 628069 h 3768414"/>
                <a:gd name="connsiteX7" fmla="*/ 10296805 w 10296805"/>
                <a:gd name="connsiteY7" fmla="*/ 1570173 h 3768414"/>
                <a:gd name="connsiteX8" fmla="*/ 10296805 w 10296805"/>
                <a:gd name="connsiteY8" fmla="*/ 3768414 h 3768414"/>
                <a:gd name="connsiteX9" fmla="*/ 4461754 w 10296805"/>
                <a:gd name="connsiteY9" fmla="*/ 3768414 h 3768414"/>
                <a:gd name="connsiteX10" fmla="*/ 1961018 w 10296805"/>
                <a:gd name="connsiteY10" fmla="*/ 3768414 h 3768414"/>
                <a:gd name="connsiteX11" fmla="*/ 1961018 w 10296805"/>
                <a:gd name="connsiteY11" fmla="*/ 3768414 h 3768414"/>
                <a:gd name="connsiteX12" fmla="*/ 293861 w 10296805"/>
                <a:gd name="connsiteY12" fmla="*/ 3768414 h 3768414"/>
                <a:gd name="connsiteX13" fmla="*/ 293861 w 10296805"/>
                <a:gd name="connsiteY13" fmla="*/ 743696 h 3768414"/>
                <a:gd name="connsiteX14" fmla="*/ 0 w 10296805"/>
                <a:gd name="connsiteY14" fmla="*/ 576505 h 3768414"/>
                <a:gd name="connsiteX15" fmla="*/ 297524 w 10296805"/>
                <a:gd name="connsiteY15" fmla="*/ 353676 h 3768414"/>
                <a:gd name="connsiteX16" fmla="*/ 293861 w 10296805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92274 w 10295218"/>
                <a:gd name="connsiteY13" fmla="*/ 743696 h 3768414"/>
                <a:gd name="connsiteX14" fmla="*/ 0 w 10295218"/>
                <a:gd name="connsiteY14" fmla="*/ 587617 h 3768414"/>
                <a:gd name="connsiteX15" fmla="*/ 295937 w 10295218"/>
                <a:gd name="connsiteY15" fmla="*/ 353676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92274 w 10295218"/>
                <a:gd name="connsiteY13" fmla="*/ 800846 h 3768414"/>
                <a:gd name="connsiteX14" fmla="*/ 0 w 10295218"/>
                <a:gd name="connsiteY14" fmla="*/ 587617 h 3768414"/>
                <a:gd name="connsiteX15" fmla="*/ 295937 w 10295218"/>
                <a:gd name="connsiteY15" fmla="*/ 353676 h 3768414"/>
                <a:gd name="connsiteX16" fmla="*/ 292274 w 10295218"/>
                <a:gd name="connsiteY16" fmla="*/ 0 h 3768414"/>
                <a:gd name="connsiteX0" fmla="*/ 295449 w 10298393"/>
                <a:gd name="connsiteY0" fmla="*/ 0 h 3768414"/>
                <a:gd name="connsiteX1" fmla="*/ 1962606 w 10298393"/>
                <a:gd name="connsiteY1" fmla="*/ 0 h 3768414"/>
                <a:gd name="connsiteX2" fmla="*/ 1962606 w 10298393"/>
                <a:gd name="connsiteY2" fmla="*/ 0 h 3768414"/>
                <a:gd name="connsiteX3" fmla="*/ 4463342 w 10298393"/>
                <a:gd name="connsiteY3" fmla="*/ 0 h 3768414"/>
                <a:gd name="connsiteX4" fmla="*/ 10298393 w 10298393"/>
                <a:gd name="connsiteY4" fmla="*/ 0 h 3768414"/>
                <a:gd name="connsiteX5" fmla="*/ 10298393 w 10298393"/>
                <a:gd name="connsiteY5" fmla="*/ 628069 h 3768414"/>
                <a:gd name="connsiteX6" fmla="*/ 10298393 w 10298393"/>
                <a:gd name="connsiteY6" fmla="*/ 628069 h 3768414"/>
                <a:gd name="connsiteX7" fmla="*/ 10298393 w 10298393"/>
                <a:gd name="connsiteY7" fmla="*/ 1570173 h 3768414"/>
                <a:gd name="connsiteX8" fmla="*/ 10298393 w 10298393"/>
                <a:gd name="connsiteY8" fmla="*/ 3768414 h 3768414"/>
                <a:gd name="connsiteX9" fmla="*/ 4463342 w 10298393"/>
                <a:gd name="connsiteY9" fmla="*/ 3768414 h 3768414"/>
                <a:gd name="connsiteX10" fmla="*/ 1962606 w 10298393"/>
                <a:gd name="connsiteY10" fmla="*/ 3768414 h 3768414"/>
                <a:gd name="connsiteX11" fmla="*/ 1962606 w 10298393"/>
                <a:gd name="connsiteY11" fmla="*/ 3768414 h 3768414"/>
                <a:gd name="connsiteX12" fmla="*/ 295449 w 10298393"/>
                <a:gd name="connsiteY12" fmla="*/ 3768414 h 3768414"/>
                <a:gd name="connsiteX13" fmla="*/ 295449 w 10298393"/>
                <a:gd name="connsiteY13" fmla="*/ 800846 h 3768414"/>
                <a:gd name="connsiteX14" fmla="*/ 0 w 10298393"/>
                <a:gd name="connsiteY14" fmla="*/ 640402 h 3768414"/>
                <a:gd name="connsiteX15" fmla="*/ 299112 w 10298393"/>
                <a:gd name="connsiteY15" fmla="*/ 353676 h 3768414"/>
                <a:gd name="connsiteX16" fmla="*/ 295449 w 10298393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92274 w 10295218"/>
                <a:gd name="connsiteY13" fmla="*/ 800846 h 3768414"/>
                <a:gd name="connsiteX14" fmla="*/ 0 w 10295218"/>
                <a:gd name="connsiteY14" fmla="*/ 642162 h 3768414"/>
                <a:gd name="connsiteX15" fmla="*/ 295937 w 10295218"/>
                <a:gd name="connsiteY15" fmla="*/ 353676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92274 w 10295218"/>
                <a:gd name="connsiteY13" fmla="*/ 800846 h 3768414"/>
                <a:gd name="connsiteX14" fmla="*/ 0 w 10295218"/>
                <a:gd name="connsiteY14" fmla="*/ 642162 h 3768414"/>
                <a:gd name="connsiteX15" fmla="*/ 295937 w 10295218"/>
                <a:gd name="connsiteY15" fmla="*/ 395905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85924 w 10295218"/>
                <a:gd name="connsiteY13" fmla="*/ 858910 h 3768414"/>
                <a:gd name="connsiteX14" fmla="*/ 0 w 10295218"/>
                <a:gd name="connsiteY14" fmla="*/ 642162 h 3768414"/>
                <a:gd name="connsiteX15" fmla="*/ 295937 w 10295218"/>
                <a:gd name="connsiteY15" fmla="*/ 395905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85924 w 10295218"/>
                <a:gd name="connsiteY13" fmla="*/ 858910 h 3768414"/>
                <a:gd name="connsiteX14" fmla="*/ 0 w 10295218"/>
                <a:gd name="connsiteY14" fmla="*/ 642162 h 3768414"/>
                <a:gd name="connsiteX15" fmla="*/ 294350 w 10295218"/>
                <a:gd name="connsiteY15" fmla="*/ 394145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85924 w 10295218"/>
                <a:gd name="connsiteY13" fmla="*/ 858910 h 3768414"/>
                <a:gd name="connsiteX14" fmla="*/ 0 w 10295218"/>
                <a:gd name="connsiteY14" fmla="*/ 642162 h 3768414"/>
                <a:gd name="connsiteX15" fmla="*/ 292233 w 10295218"/>
                <a:gd name="connsiteY15" fmla="*/ 365993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88040 w 10295218"/>
                <a:gd name="connsiteY13" fmla="*/ 931637 h 3768414"/>
                <a:gd name="connsiteX14" fmla="*/ 0 w 10295218"/>
                <a:gd name="connsiteY14" fmla="*/ 642162 h 3768414"/>
                <a:gd name="connsiteX15" fmla="*/ 292233 w 10295218"/>
                <a:gd name="connsiteY15" fmla="*/ 365993 h 3768414"/>
                <a:gd name="connsiteX16" fmla="*/ 292274 w 10295218"/>
                <a:gd name="connsiteY16" fmla="*/ 0 h 3768414"/>
                <a:gd name="connsiteX0" fmla="*/ 292274 w 10295218"/>
                <a:gd name="connsiteY0" fmla="*/ 0 h 3768414"/>
                <a:gd name="connsiteX1" fmla="*/ 1959431 w 10295218"/>
                <a:gd name="connsiteY1" fmla="*/ 0 h 3768414"/>
                <a:gd name="connsiteX2" fmla="*/ 1959431 w 10295218"/>
                <a:gd name="connsiteY2" fmla="*/ 0 h 3768414"/>
                <a:gd name="connsiteX3" fmla="*/ 4460167 w 10295218"/>
                <a:gd name="connsiteY3" fmla="*/ 0 h 3768414"/>
                <a:gd name="connsiteX4" fmla="*/ 10295218 w 10295218"/>
                <a:gd name="connsiteY4" fmla="*/ 0 h 3768414"/>
                <a:gd name="connsiteX5" fmla="*/ 10295218 w 10295218"/>
                <a:gd name="connsiteY5" fmla="*/ 628069 h 3768414"/>
                <a:gd name="connsiteX6" fmla="*/ 10295218 w 10295218"/>
                <a:gd name="connsiteY6" fmla="*/ 628069 h 3768414"/>
                <a:gd name="connsiteX7" fmla="*/ 10295218 w 10295218"/>
                <a:gd name="connsiteY7" fmla="*/ 1570173 h 3768414"/>
                <a:gd name="connsiteX8" fmla="*/ 10295218 w 10295218"/>
                <a:gd name="connsiteY8" fmla="*/ 3768414 h 3768414"/>
                <a:gd name="connsiteX9" fmla="*/ 4460167 w 10295218"/>
                <a:gd name="connsiteY9" fmla="*/ 3768414 h 3768414"/>
                <a:gd name="connsiteX10" fmla="*/ 1959431 w 10295218"/>
                <a:gd name="connsiteY10" fmla="*/ 3768414 h 3768414"/>
                <a:gd name="connsiteX11" fmla="*/ 1959431 w 10295218"/>
                <a:gd name="connsiteY11" fmla="*/ 3768414 h 3768414"/>
                <a:gd name="connsiteX12" fmla="*/ 292274 w 10295218"/>
                <a:gd name="connsiteY12" fmla="*/ 3768414 h 3768414"/>
                <a:gd name="connsiteX13" fmla="*/ 292803 w 10295218"/>
                <a:gd name="connsiteY13" fmla="*/ 931637 h 3768414"/>
                <a:gd name="connsiteX14" fmla="*/ 0 w 10295218"/>
                <a:gd name="connsiteY14" fmla="*/ 642162 h 3768414"/>
                <a:gd name="connsiteX15" fmla="*/ 292233 w 10295218"/>
                <a:gd name="connsiteY15" fmla="*/ 365993 h 3768414"/>
                <a:gd name="connsiteX16" fmla="*/ 292274 w 10295218"/>
                <a:gd name="connsiteY16" fmla="*/ 0 h 3768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295218" h="3768414">
                  <a:moveTo>
                    <a:pt x="292274" y="0"/>
                  </a:moveTo>
                  <a:lnTo>
                    <a:pt x="1959431" y="0"/>
                  </a:lnTo>
                  <a:lnTo>
                    <a:pt x="1959431" y="0"/>
                  </a:lnTo>
                  <a:lnTo>
                    <a:pt x="4460167" y="0"/>
                  </a:lnTo>
                  <a:lnTo>
                    <a:pt x="10295218" y="0"/>
                  </a:lnTo>
                  <a:lnTo>
                    <a:pt x="10295218" y="628069"/>
                  </a:lnTo>
                  <a:lnTo>
                    <a:pt x="10295218" y="628069"/>
                  </a:lnTo>
                  <a:lnTo>
                    <a:pt x="10295218" y="1570173"/>
                  </a:lnTo>
                  <a:lnTo>
                    <a:pt x="10295218" y="3768414"/>
                  </a:lnTo>
                  <a:lnTo>
                    <a:pt x="4460167" y="3768414"/>
                  </a:lnTo>
                  <a:lnTo>
                    <a:pt x="1959431" y="3768414"/>
                  </a:lnTo>
                  <a:lnTo>
                    <a:pt x="1959431" y="3768414"/>
                  </a:lnTo>
                  <a:lnTo>
                    <a:pt x="292274" y="3768414"/>
                  </a:lnTo>
                  <a:cubicBezTo>
                    <a:pt x="290157" y="2798579"/>
                    <a:pt x="294920" y="1901472"/>
                    <a:pt x="292803" y="931637"/>
                  </a:cubicBezTo>
                  <a:lnTo>
                    <a:pt x="0" y="642162"/>
                  </a:lnTo>
                  <a:lnTo>
                    <a:pt x="292233" y="365993"/>
                  </a:lnTo>
                  <a:cubicBezTo>
                    <a:pt x="292070" y="246513"/>
                    <a:pt x="292437" y="119480"/>
                    <a:pt x="292274" y="0"/>
                  </a:cubicBezTo>
                  <a:close/>
                </a:path>
              </a:pathLst>
            </a:cu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" name="次の値と等しい 2">
              <a:extLst>
                <a:ext uri="{FF2B5EF4-FFF2-40B4-BE49-F238E27FC236}">
                  <a16:creationId xmlns:a16="http://schemas.microsoft.com/office/drawing/2014/main" id="{6CF3186B-53E2-5DBF-11BB-EE67A3CA0FB7}"/>
                </a:ext>
              </a:extLst>
            </p:cNvPr>
            <p:cNvSpPr/>
            <p:nvPr/>
          </p:nvSpPr>
          <p:spPr>
            <a:xfrm>
              <a:off x="4911258" y="2548314"/>
              <a:ext cx="1080000" cy="792000"/>
            </a:xfrm>
            <a:prstGeom prst="mathEqual">
              <a:avLst>
                <a:gd name="adj1" fmla="val 14708"/>
                <a:gd name="adj2" fmla="val 1176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加算記号 16">
              <a:extLst>
                <a:ext uri="{FF2B5EF4-FFF2-40B4-BE49-F238E27FC236}">
                  <a16:creationId xmlns:a16="http://schemas.microsoft.com/office/drawing/2014/main" id="{D66AF16F-B94C-BBEF-350C-F0B70DD25259}"/>
                </a:ext>
              </a:extLst>
            </p:cNvPr>
            <p:cNvSpPr/>
            <p:nvPr/>
          </p:nvSpPr>
          <p:spPr>
            <a:xfrm>
              <a:off x="8128999" y="2404314"/>
              <a:ext cx="1080000" cy="1080000"/>
            </a:xfrm>
            <a:prstGeom prst="mathPlus">
              <a:avLst>
                <a:gd name="adj1" fmla="val 103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加算記号 30">
              <a:extLst>
                <a:ext uri="{FF2B5EF4-FFF2-40B4-BE49-F238E27FC236}">
                  <a16:creationId xmlns:a16="http://schemas.microsoft.com/office/drawing/2014/main" id="{4E4B026B-47D7-030C-2318-AC44962862DD}"/>
                </a:ext>
              </a:extLst>
            </p:cNvPr>
            <p:cNvSpPr/>
            <p:nvPr/>
          </p:nvSpPr>
          <p:spPr>
            <a:xfrm>
              <a:off x="11352483" y="2404314"/>
              <a:ext cx="1080000" cy="1080000"/>
            </a:xfrm>
            <a:prstGeom prst="mathPlus">
              <a:avLst>
                <a:gd name="adj1" fmla="val 103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加算記号 34">
              <a:extLst>
                <a:ext uri="{FF2B5EF4-FFF2-40B4-BE49-F238E27FC236}">
                  <a16:creationId xmlns:a16="http://schemas.microsoft.com/office/drawing/2014/main" id="{CE8B42A8-11FA-74B3-C86F-A7262095BEEC}"/>
                </a:ext>
              </a:extLst>
            </p:cNvPr>
            <p:cNvSpPr/>
            <p:nvPr/>
          </p:nvSpPr>
          <p:spPr>
            <a:xfrm>
              <a:off x="14568564" y="2404314"/>
              <a:ext cx="1080000" cy="1080000"/>
            </a:xfrm>
            <a:prstGeom prst="mathPlus">
              <a:avLst>
                <a:gd name="adj1" fmla="val 1033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DC6B6255-F75A-B03C-72FE-39681F5F6078}"/>
                </a:ext>
              </a:extLst>
            </p:cNvPr>
            <p:cNvSpPr/>
            <p:nvPr/>
          </p:nvSpPr>
          <p:spPr>
            <a:xfrm>
              <a:off x="2368644" y="7752326"/>
              <a:ext cx="15656102" cy="61843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65" name="図 64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Algorithm 1}} \text{Solving (16) based on the preconditioned primal-dual splitting method (P-PDS)}&#10;&#10;\end{document}&#10;" title="IguanaTex Bitmap Display">
              <a:extLst>
                <a:ext uri="{FF2B5EF4-FFF2-40B4-BE49-F238E27FC236}">
                  <a16:creationId xmlns:a16="http://schemas.microsoft.com/office/drawing/2014/main" id="{2C1E6C70-E25E-6DEF-159B-69FEE10CEB9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8519" y="7927070"/>
              <a:ext cx="13003743" cy="318804"/>
            </a:xfrm>
            <a:prstGeom prst="rect">
              <a:avLst/>
            </a:prstGeom>
          </p:spPr>
        </p:pic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17CA281D-6DE8-7ADA-6F9C-B6886865E8C5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2736738" y="1496916"/>
              <a:ext cx="2401002" cy="2508644"/>
              <a:chOff x="2736738" y="1496916"/>
              <a:chExt cx="2401002" cy="2508644"/>
            </a:xfrm>
          </p:grpSpPr>
          <p:grpSp>
            <p:nvGrpSpPr>
              <p:cNvPr id="159" name="グループ化 158">
                <a:extLst>
                  <a:ext uri="{FF2B5EF4-FFF2-40B4-BE49-F238E27FC236}">
                    <a16:creationId xmlns:a16="http://schemas.microsoft.com/office/drawing/2014/main" id="{D3E2692A-4E99-8281-02C5-1CFF356E53C5}"/>
                  </a:ext>
                </a:extLst>
              </p:cNvPr>
              <p:cNvGrpSpPr/>
              <p:nvPr>
                <p:custDataLst>
                  <p:tags r:id="rId151"/>
                </p:custDataLst>
              </p:nvPr>
            </p:nvGrpSpPr>
            <p:grpSpPr>
              <a:xfrm>
                <a:off x="3014187" y="1496916"/>
                <a:ext cx="2123553" cy="2025210"/>
                <a:chOff x="3014187" y="1496916"/>
                <a:chExt cx="2123553" cy="2025210"/>
              </a:xfrm>
            </p:grpSpPr>
            <p:pic>
              <p:nvPicPr>
                <p:cNvPr id="132" name="図 13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2CAC75C-D14A-5584-454E-0E192D6FDA6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4"/>
                  </p:custDataLst>
                </p:nvPr>
              </p:nvPicPr>
              <p:blipFill>
                <a:blip r:embed="rId16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14187" y="2475269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47" name="図 1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52F992DA-E645-F63E-D0B4-BD0E506E9EF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5"/>
                  </p:custDataLst>
                </p:nvPr>
              </p:nvPicPr>
              <p:blipFill>
                <a:blip r:embed="rId16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9530" y="1496916"/>
                  <a:ext cx="1046857" cy="1569523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57" name="図 15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DCF5C3E-0111-110E-6769-59DB6B29F58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6"/>
                  </p:custDataLst>
                </p:nvPr>
              </p:nvPicPr>
              <p:blipFill>
                <a:blip r:embed="rId16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6341" y="2328582"/>
                  <a:ext cx="1571399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5" name="図 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4716C987-1B49-FF1D-7652-4C8F7DC906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2"/>
                </p:custDataLst>
              </p:nvPr>
            </p:nvPicPr>
            <p:blipFill>
              <a:blip r:embed="rId16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65693" y="2537231"/>
                <a:ext cx="170057" cy="1371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70" name="図 6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 title="IguanaTex Bitmap Display">
                <a:extLst>
                  <a:ext uri="{FF2B5EF4-FFF2-40B4-BE49-F238E27FC236}">
                    <a16:creationId xmlns:a16="http://schemas.microsoft.com/office/drawing/2014/main" id="{56F404B9-BC6B-4296-D40D-3AAFC49AAF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3"/>
                </p:custDataLst>
              </p:nvPr>
            </p:nvPicPr>
            <p:blipFill>
              <a:blip r:embed="rId16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738" y="3758638"/>
                <a:ext cx="2190294" cy="246922"/>
              </a:xfrm>
              <a:prstGeom prst="rect">
                <a:avLst/>
              </a:prstGeom>
            </p:spPr>
          </p:pic>
        </p:grpSp>
        <p:grpSp>
          <p:nvGrpSpPr>
            <p:cNvPr id="190" name="グループ化 189">
              <a:extLst>
                <a:ext uri="{FF2B5EF4-FFF2-40B4-BE49-F238E27FC236}">
                  <a16:creationId xmlns:a16="http://schemas.microsoft.com/office/drawing/2014/main" id="{1D512DA9-BCDE-89F7-9D0C-13FC7BC9B2DE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6223963" y="1496933"/>
              <a:ext cx="2144082" cy="2508627"/>
              <a:chOff x="6223963" y="1496933"/>
              <a:chExt cx="2144082" cy="2508627"/>
            </a:xfrm>
          </p:grpSpPr>
          <p:pic>
            <p:nvPicPr>
              <p:cNvPr id="80" name="図 7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 title="IguanaTex Bitmap Display">
                <a:extLst>
                  <a:ext uri="{FF2B5EF4-FFF2-40B4-BE49-F238E27FC236}">
                    <a16:creationId xmlns:a16="http://schemas.microsoft.com/office/drawing/2014/main" id="{4086EBE5-87F1-307C-D346-06DAEC453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4"/>
                </p:custDataLst>
              </p:nvPr>
            </p:nvPicPr>
            <p:blipFill>
              <a:blip r:embed="rId1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3963" y="3758638"/>
                <a:ext cx="1743700" cy="246922"/>
              </a:xfrm>
              <a:prstGeom prst="rect">
                <a:avLst/>
              </a:prstGeom>
            </p:spPr>
          </p:pic>
          <p:grpSp>
            <p:nvGrpSpPr>
              <p:cNvPr id="189" name="グループ化 188">
                <a:extLst>
                  <a:ext uri="{FF2B5EF4-FFF2-40B4-BE49-F238E27FC236}">
                    <a16:creationId xmlns:a16="http://schemas.microsoft.com/office/drawing/2014/main" id="{C6CE90B2-F623-5FAC-A581-0EE12889AA0E}"/>
                  </a:ext>
                </a:extLst>
              </p:cNvPr>
              <p:cNvGrpSpPr/>
              <p:nvPr>
                <p:custDataLst>
                  <p:tags r:id="rId145"/>
                </p:custDataLst>
              </p:nvPr>
            </p:nvGrpSpPr>
            <p:grpSpPr>
              <a:xfrm>
                <a:off x="6243776" y="1496933"/>
                <a:ext cx="2124269" cy="2025192"/>
                <a:chOff x="6243776" y="1496933"/>
                <a:chExt cx="2124269" cy="2025192"/>
              </a:xfrm>
            </p:grpSpPr>
            <p:grpSp>
              <p:nvGrpSpPr>
                <p:cNvPr id="187" name="グループ化 186">
                  <a:extLst>
                    <a:ext uri="{FF2B5EF4-FFF2-40B4-BE49-F238E27FC236}">
                      <a16:creationId xmlns:a16="http://schemas.microsoft.com/office/drawing/2014/main" id="{7192F57D-E192-880D-57AC-A2C9DF98840E}"/>
                    </a:ext>
                  </a:extLst>
                </p:cNvPr>
                <p:cNvGrpSpPr/>
                <p:nvPr>
                  <p:custDataLst>
                    <p:tags r:id="rId146"/>
                  </p:custDataLst>
                </p:nvPr>
              </p:nvGrpSpPr>
              <p:grpSpPr>
                <a:xfrm>
                  <a:off x="6243776" y="1496933"/>
                  <a:ext cx="2124269" cy="2025192"/>
                  <a:chOff x="6243776" y="1496933"/>
                  <a:chExt cx="2124269" cy="2025192"/>
                </a:xfrm>
              </p:grpSpPr>
              <p:pic>
                <p:nvPicPr>
                  <p:cNvPr id="114" name="図 1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13A5B497-86BB-91B3-CE97-C6B9AEA621D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48"/>
                    </p:custDataLst>
                  </p:nvPr>
                </p:nvPicPr>
                <p:blipFill>
                  <a:blip r:embed="rId16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43776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70" name="図 1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4F1954E-F6AE-4246-CBEB-4B2DAD04D0AE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49"/>
                    </p:custDataLst>
                  </p:nvPr>
                </p:nvPicPr>
                <p:blipFill>
                  <a:blip r:embed="rId17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89401" y="1496933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86" name="図 1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CB2DB02-900D-566A-F201-25D04A5C530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50"/>
                    </p:custDataLst>
                  </p:nvPr>
                </p:nvPicPr>
                <p:blipFill>
                  <a:blip r:embed="rId17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6646" y="2328711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144" name="図 14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7DA8781A-F6B2-6DDA-9FE1-3971C6ACA12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7"/>
                  </p:custDataLst>
                </p:nvPr>
              </p:nvPicPr>
              <p:blipFill>
                <a:blip r:embed="rId17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95282" y="2537230"/>
                  <a:ext cx="175543" cy="13897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69A1538-0048-5E68-CE69-A13774B79BB3}"/>
                </a:ext>
              </a:extLst>
            </p:cNvPr>
            <p:cNvGrpSpPr/>
            <p:nvPr/>
          </p:nvGrpSpPr>
          <p:grpSpPr>
            <a:xfrm>
              <a:off x="7968065" y="4544482"/>
              <a:ext cx="9806347" cy="3008145"/>
              <a:chOff x="10191764" y="3869273"/>
              <a:chExt cx="9806347" cy="3008145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D0A8CA1-F9C7-9A2C-D07E-E8467970ECFC}"/>
                  </a:ext>
                </a:extLst>
              </p:cNvPr>
              <p:cNvGrpSpPr/>
              <p:nvPr/>
            </p:nvGrpSpPr>
            <p:grpSpPr>
              <a:xfrm>
                <a:off x="10191764" y="4452145"/>
                <a:ext cx="1398373" cy="1342385"/>
                <a:chOff x="2736192" y="6110264"/>
                <a:chExt cx="1398373" cy="1342385"/>
              </a:xfrm>
            </p:grpSpPr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DAE07969-9C67-B80B-6CD9-AAB3063EF072}"/>
                    </a:ext>
                  </a:extLst>
                </p:cNvPr>
                <p:cNvGrpSpPr/>
                <p:nvPr>
                  <p:custDataLst>
                    <p:tags r:id="rId139"/>
                  </p:custDataLst>
                </p:nvPr>
              </p:nvGrpSpPr>
              <p:grpSpPr>
                <a:xfrm>
                  <a:off x="2736192" y="6110264"/>
                  <a:ext cx="1398373" cy="1342385"/>
                  <a:chOff x="2736192" y="6110264"/>
                  <a:chExt cx="1398373" cy="1342385"/>
                </a:xfrm>
              </p:grpSpPr>
              <p:pic>
                <p:nvPicPr>
                  <p:cNvPr id="24" name="図 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6893506-383E-1CCC-C07B-E3FC27C25E6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41"/>
                    </p:custDataLst>
                  </p:nvPr>
                </p:nvPicPr>
                <p:blipFill>
                  <a:blip r:embed="rId17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6192" y="6719849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30" name="図 2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0D145E92-ABBE-D628-C16E-7889CAA4663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42"/>
                    </p:custDataLst>
                  </p:nvPr>
                </p:nvPicPr>
                <p:blipFill>
                  <a:blip r:embed="rId17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52167" y="6110264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37" name="図 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87555D5-081F-9469-25FB-7DCF5AC18BD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43"/>
                    </p:custDataLst>
                  </p:nvPr>
                </p:nvPicPr>
                <p:blipFill>
                  <a:blip r:embed="rId17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3021" y="6634872"/>
                    <a:ext cx="981544" cy="7308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7" name="図 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232BA8E7-1B84-B9EB-0BAE-431C2D77986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0"/>
                  </p:custDataLst>
                </p:nvPr>
              </p:nvPicPr>
              <p:blipFill>
                <a:blip r:embed="rId17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8613" y="6770346"/>
                  <a:ext cx="117029" cy="92648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134" name="グループ化 133">
                <a:extLst>
                  <a:ext uri="{FF2B5EF4-FFF2-40B4-BE49-F238E27FC236}">
                    <a16:creationId xmlns:a16="http://schemas.microsoft.com/office/drawing/2014/main" id="{1890D880-2033-C195-F922-BF9FFDD355C1}"/>
                  </a:ext>
                </a:extLst>
              </p:cNvPr>
              <p:cNvGrpSpPr/>
              <p:nvPr/>
            </p:nvGrpSpPr>
            <p:grpSpPr>
              <a:xfrm>
                <a:off x="12364949" y="4455777"/>
                <a:ext cx="1402629" cy="1343092"/>
                <a:chOff x="4981765" y="5876364"/>
                <a:chExt cx="1402629" cy="1343092"/>
              </a:xfrm>
            </p:grpSpPr>
            <p:grpSp>
              <p:nvGrpSpPr>
                <p:cNvPr id="15" name="グループ化 14">
                  <a:extLst>
                    <a:ext uri="{FF2B5EF4-FFF2-40B4-BE49-F238E27FC236}">
                      <a16:creationId xmlns:a16="http://schemas.microsoft.com/office/drawing/2014/main" id="{5EC6A86E-D5D2-C6CA-CAE3-58D68BD1E482}"/>
                    </a:ext>
                  </a:extLst>
                </p:cNvPr>
                <p:cNvGrpSpPr/>
                <p:nvPr>
                  <p:custDataLst>
                    <p:tags r:id="rId134"/>
                  </p:custDataLst>
                </p:nvPr>
              </p:nvGrpSpPr>
              <p:grpSpPr>
                <a:xfrm>
                  <a:off x="4981765" y="5876364"/>
                  <a:ext cx="1402629" cy="1343092"/>
                  <a:chOff x="4578285" y="6086483"/>
                  <a:chExt cx="1402629" cy="1343092"/>
                </a:xfrm>
              </p:grpSpPr>
              <p:pic>
                <p:nvPicPr>
                  <p:cNvPr id="4" name="図 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6290360-54DE-F456-B36A-F14946E5C496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6"/>
                    </p:custDataLst>
                  </p:nvPr>
                </p:nvPicPr>
                <p:blipFill>
                  <a:blip r:embed="rId17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78285" y="6696775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C8F2DA4-4104-C161-AB5C-E3B9916BF6E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7"/>
                    </p:custDataLst>
                  </p:nvPr>
                </p:nvPicPr>
                <p:blipFill>
                  <a:blip r:embed="rId17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3663" y="6086483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F10884B1-7A82-5D43-CCBC-B569CF4B23E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8"/>
                    </p:custDataLst>
                  </p:nvPr>
                </p:nvPicPr>
                <p:blipFill>
                  <a:blip r:embed="rId17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535" y="6607615"/>
                    <a:ext cx="986379" cy="7344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99" name="図 49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 title="IguanaTex Bitmap Display">
                  <a:extLst>
                    <a:ext uri="{FF2B5EF4-FFF2-40B4-BE49-F238E27FC236}">
                      <a16:creationId xmlns:a16="http://schemas.microsoft.com/office/drawing/2014/main" id="{6D1C8CC1-964A-EF8E-3A41-DC145A359CD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5"/>
                  </p:custDataLst>
                </p:nvPr>
              </p:nvPicPr>
              <p:blipFill>
                <a:blip r:embed="rId17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431" y="6538958"/>
                  <a:ext cx="347521" cy="17071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A41874B3-A68D-7BD5-26DD-B8E41C34B767}"/>
                  </a:ext>
                </a:extLst>
              </p:cNvPr>
              <p:cNvGrpSpPr/>
              <p:nvPr/>
            </p:nvGrpSpPr>
            <p:grpSpPr>
              <a:xfrm>
                <a:off x="18687208" y="4334128"/>
                <a:ext cx="1220751" cy="1793848"/>
                <a:chOff x="9397572" y="5837920"/>
                <a:chExt cx="1220751" cy="1793848"/>
              </a:xfrm>
            </p:grpSpPr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3075BB65-D655-239E-E5E6-956045CCC969}"/>
                    </a:ext>
                  </a:extLst>
                </p:cNvPr>
                <p:cNvGrpSpPr/>
                <p:nvPr/>
              </p:nvGrpSpPr>
              <p:grpSpPr>
                <a:xfrm>
                  <a:off x="9397572" y="5837920"/>
                  <a:ext cx="207907" cy="1793848"/>
                  <a:chOff x="9397572" y="5837920"/>
                  <a:chExt cx="207907" cy="1793848"/>
                </a:xfrm>
              </p:grpSpPr>
              <p:cxnSp>
                <p:nvCxnSpPr>
                  <p:cNvPr id="28" name="直線コネクタ 27">
                    <a:extLst>
                      <a:ext uri="{FF2B5EF4-FFF2-40B4-BE49-F238E27FC236}">
                        <a16:creationId xmlns:a16="http://schemas.microsoft.com/office/drawing/2014/main" id="{7C25F2E5-7125-14BA-3E09-F2DCD71199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04818" y="5837920"/>
                    <a:ext cx="0" cy="17938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コネクタ 32">
                    <a:extLst>
                      <a:ext uri="{FF2B5EF4-FFF2-40B4-BE49-F238E27FC236}">
                        <a16:creationId xmlns:a16="http://schemas.microsoft.com/office/drawing/2014/main" id="{8519ADC2-8FC1-9FA2-3A6D-282190EE0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7572" y="5852412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コネクタ 41">
                    <a:extLst>
                      <a:ext uri="{FF2B5EF4-FFF2-40B4-BE49-F238E27FC236}">
                        <a16:creationId xmlns:a16="http://schemas.microsoft.com/office/drawing/2014/main" id="{87302F22-E4AE-A2DC-5D53-E6D0176A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7572" y="7615751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9D17E1EB-7D01-3882-84A1-899452B408A1}"/>
                    </a:ext>
                  </a:extLst>
                </p:cNvPr>
                <p:cNvGrpSpPr/>
                <p:nvPr/>
              </p:nvGrpSpPr>
              <p:grpSpPr>
                <a:xfrm>
                  <a:off x="10410416" y="5837920"/>
                  <a:ext cx="207907" cy="1793848"/>
                  <a:chOff x="10410416" y="5837920"/>
                  <a:chExt cx="207907" cy="1793848"/>
                </a:xfrm>
              </p:grpSpPr>
              <p:cxnSp>
                <p:nvCxnSpPr>
                  <p:cNvPr id="32" name="直線コネクタ 31">
                    <a:extLst>
                      <a:ext uri="{FF2B5EF4-FFF2-40B4-BE49-F238E27FC236}">
                        <a16:creationId xmlns:a16="http://schemas.microsoft.com/office/drawing/2014/main" id="{227693A8-2D16-5CF3-502D-41B8B28A5A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18323" y="5837920"/>
                    <a:ext cx="0" cy="17938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コネクタ 37">
                    <a:extLst>
                      <a:ext uri="{FF2B5EF4-FFF2-40B4-BE49-F238E27FC236}">
                        <a16:creationId xmlns:a16="http://schemas.microsoft.com/office/drawing/2014/main" id="{3773BE32-448B-179F-78D8-9980100EA3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0416" y="5852412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>
                    <a:extLst>
                      <a:ext uri="{FF2B5EF4-FFF2-40B4-BE49-F238E27FC236}">
                        <a16:creationId xmlns:a16="http://schemas.microsoft.com/office/drawing/2014/main" id="{1C6F4A1A-272E-DC38-2E2B-9A414861A4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0416" y="7615751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F6C5212E-FE7D-5F96-E8D4-AC141CD585F0}"/>
                    </a:ext>
                  </a:extLst>
                </p:cNvPr>
                <p:cNvGrpSpPr/>
                <p:nvPr/>
              </p:nvGrpSpPr>
              <p:grpSpPr>
                <a:xfrm>
                  <a:off x="9542406" y="5978844"/>
                  <a:ext cx="930738" cy="1512000"/>
                  <a:chOff x="9542406" y="5978884"/>
                  <a:chExt cx="930738" cy="1512000"/>
                </a:xfrm>
              </p:grpSpPr>
              <p:pic>
                <p:nvPicPr>
    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4A76393A-A9B6-C560-0575-8C897B14537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3"/>
                    </p:custDataLst>
                  </p:nvPr>
                </p:nvPicPr>
                <p:blipFill>
                  <a:blip r:embed="rId18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710" y="6723102"/>
                    <a:ext cx="216001" cy="23564"/>
                  </a:xfrm>
                  <a:prstGeom prst="rect">
                    <a:avLst/>
                  </a:prstGeom>
                </p:spPr>
              </p:pic>
              <p:sp>
                <p:nvSpPr>
                  <p:cNvPr id="18" name="正方形/長方形 17">
                    <a:extLst>
                      <a:ext uri="{FF2B5EF4-FFF2-40B4-BE49-F238E27FC236}">
                        <a16:creationId xmlns:a16="http://schemas.microsoft.com/office/drawing/2014/main" id="{572FCD28-50F7-702C-E466-D964B2D49D61}"/>
                      </a:ext>
                    </a:extLst>
                  </p:cNvPr>
                  <p:cNvSpPr/>
                  <p:nvPr/>
                </p:nvSpPr>
                <p:spPr>
                  <a:xfrm>
                    <a:off x="9542406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4" name="正方形/長方形 43">
                    <a:extLst>
                      <a:ext uri="{FF2B5EF4-FFF2-40B4-BE49-F238E27FC236}">
                        <a16:creationId xmlns:a16="http://schemas.microsoft.com/office/drawing/2014/main" id="{3BA64E59-6447-8B1C-F571-54A7F5699E51}"/>
                      </a:ext>
                    </a:extLst>
                  </p:cNvPr>
                  <p:cNvSpPr/>
                  <p:nvPr/>
                </p:nvSpPr>
                <p:spPr>
                  <a:xfrm>
                    <a:off x="9667217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5" name="正方形/長方形 44">
                    <a:extLst>
                      <a:ext uri="{FF2B5EF4-FFF2-40B4-BE49-F238E27FC236}">
                        <a16:creationId xmlns:a16="http://schemas.microsoft.com/office/drawing/2014/main" id="{3FEF28AA-25A7-6701-421F-B09917295CE9}"/>
                      </a:ext>
                    </a:extLst>
                  </p:cNvPr>
                  <p:cNvSpPr/>
                  <p:nvPr/>
                </p:nvSpPr>
                <p:spPr>
                  <a:xfrm>
                    <a:off x="9792028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78D8CA84-61AA-1645-47F3-42D872E0766A}"/>
                      </a:ext>
                    </a:extLst>
                  </p:cNvPr>
                  <p:cNvSpPr/>
                  <p:nvPr/>
                </p:nvSpPr>
                <p:spPr>
                  <a:xfrm>
                    <a:off x="9916838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9" name="正方形/長方形 48">
                    <a:extLst>
                      <a:ext uri="{FF2B5EF4-FFF2-40B4-BE49-F238E27FC236}">
                        <a16:creationId xmlns:a16="http://schemas.microsoft.com/office/drawing/2014/main" id="{D7AC3F6B-9EAB-0A3C-16F3-E9FACC79C92F}"/>
                      </a:ext>
                    </a:extLst>
                  </p:cNvPr>
                  <p:cNvSpPr/>
                  <p:nvPr/>
                </p:nvSpPr>
                <p:spPr>
                  <a:xfrm>
                    <a:off x="10310532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99113565-5C2A-85C9-3934-9405C9B44876}"/>
                      </a:ext>
                    </a:extLst>
                  </p:cNvPr>
                  <p:cNvSpPr/>
                  <p:nvPr/>
                </p:nvSpPr>
                <p:spPr>
                  <a:xfrm>
                    <a:off x="10435344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</p:grpSp>
          </p:grpSp>
          <p:cxnSp>
            <p:nvCxnSpPr>
              <p:cNvPr id="118" name="直線矢印コネクタ 117">
                <a:extLst>
                  <a:ext uri="{FF2B5EF4-FFF2-40B4-BE49-F238E27FC236}">
                    <a16:creationId xmlns:a16="http://schemas.microsoft.com/office/drawing/2014/main" id="{0BC1D543-E7EC-4B52-1564-23E83A5E7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4767" y="5228253"/>
                <a:ext cx="8630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A2C32F37-DB34-5C29-42F4-0621FBA53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697001" y="4237013"/>
                <a:ext cx="1139874" cy="4540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>
                <a:extLst>
                  <a:ext uri="{FF2B5EF4-FFF2-40B4-BE49-F238E27FC236}">
                    <a16:creationId xmlns:a16="http://schemas.microsoft.com/office/drawing/2014/main" id="{AACA4D5E-2350-50B7-3268-C6A82D02C661}"/>
                  </a:ext>
                </a:extLst>
              </p:cNvPr>
              <p:cNvCxnSpPr>
                <a:cxnSpLocks/>
                <a:endCxn id="461" idx="3"/>
              </p:cNvCxnSpPr>
              <p:nvPr/>
            </p:nvCxnSpPr>
            <p:spPr>
              <a:xfrm flipH="1" flipV="1">
                <a:off x="17694548" y="4472052"/>
                <a:ext cx="1394878" cy="376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30D68DAB-6199-F424-7331-F1AC4CA44E62}"/>
                  </a:ext>
                </a:extLst>
              </p:cNvPr>
              <p:cNvCxnSpPr>
                <a:cxnSpLocks/>
                <a:endCxn id="469" idx="3"/>
              </p:cNvCxnSpPr>
              <p:nvPr/>
            </p:nvCxnSpPr>
            <p:spPr>
              <a:xfrm flipH="1" flipV="1">
                <a:off x="17694548" y="5407905"/>
                <a:ext cx="1291801" cy="550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6467D55A-9D09-4A7A-5C34-83B9A8D35F5D}"/>
                  </a:ext>
                </a:extLst>
              </p:cNvPr>
              <p:cNvCxnSpPr>
                <a:cxnSpLocks/>
                <a:endCxn id="471" idx="3"/>
              </p:cNvCxnSpPr>
              <p:nvPr/>
            </p:nvCxnSpPr>
            <p:spPr>
              <a:xfrm flipH="1">
                <a:off x="17694548" y="5540426"/>
                <a:ext cx="1517732" cy="78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A7C2FEDB-4611-E2CC-3A00-272669DB07FC}"/>
                  </a:ext>
                </a:extLst>
              </p:cNvPr>
              <p:cNvCxnSpPr>
                <a:cxnSpLocks/>
                <a:endCxn id="465" idx="3"/>
              </p:cNvCxnSpPr>
              <p:nvPr/>
            </p:nvCxnSpPr>
            <p:spPr>
              <a:xfrm flipH="1" flipV="1">
                <a:off x="17694548" y="5090492"/>
                <a:ext cx="1905620" cy="321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246E96FF-C97D-B53A-668A-704B81335A86}"/>
                  </a:ext>
                </a:extLst>
              </p:cNvPr>
              <p:cNvCxnSpPr>
                <a:cxnSpLocks/>
                <a:endCxn id="473" idx="3"/>
              </p:cNvCxnSpPr>
              <p:nvPr/>
            </p:nvCxnSpPr>
            <p:spPr>
              <a:xfrm flipH="1">
                <a:off x="17694548" y="5683851"/>
                <a:ext cx="2049332" cy="553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1" name="グループ化 340">
                <a:extLst>
                  <a:ext uri="{FF2B5EF4-FFF2-40B4-BE49-F238E27FC236}">
                    <a16:creationId xmlns:a16="http://schemas.microsoft.com/office/drawing/2014/main" id="{EF36BD8D-8BDE-A48C-D127-92E5AF833B21}"/>
                  </a:ext>
                </a:extLst>
              </p:cNvPr>
              <p:cNvGrpSpPr/>
              <p:nvPr/>
            </p:nvGrpSpPr>
            <p:grpSpPr>
              <a:xfrm>
                <a:off x="14536558" y="6498798"/>
                <a:ext cx="1212054" cy="351164"/>
                <a:chOff x="6327570" y="8875651"/>
                <a:chExt cx="1212054" cy="351164"/>
              </a:xfrm>
            </p:grpSpPr>
            <p:pic>
              <p:nvPicPr>
                <p:cNvPr id="336" name="図 33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 title="IguanaTex Bitmap Display">
                  <a:extLst>
                    <a:ext uri="{FF2B5EF4-FFF2-40B4-BE49-F238E27FC236}">
                      <a16:creationId xmlns:a16="http://schemas.microsoft.com/office/drawing/2014/main" id="{34705F52-EE8D-B315-265E-66C2C0B7718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1"/>
                  </p:custDataLst>
                </p:nvPr>
              </p:nvPicPr>
              <p:blipFill>
                <a:blip r:embed="rId18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7570" y="8875651"/>
                  <a:ext cx="1212054" cy="152421"/>
                </a:xfrm>
                <a:prstGeom prst="rect">
                  <a:avLst/>
                </a:prstGeom>
              </p:spPr>
            </p:pic>
            <p:pic>
              <p:nvPicPr>
                <p:cNvPr id="340" name="図 33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C579724F-21D5-874E-C5B2-7CF0BA270F2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2"/>
                  </p:custDataLst>
                </p:nvPr>
              </p:nvPicPr>
              <p:blipFill>
                <a:blip r:embed="rId18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3775" y="9071955"/>
                  <a:ext cx="959644" cy="15486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8947736B-F965-C34F-0553-4C9CA3D5876A}"/>
                  </a:ext>
                </a:extLst>
              </p:cNvPr>
              <p:cNvGrpSpPr/>
              <p:nvPr/>
            </p:nvGrpSpPr>
            <p:grpSpPr>
              <a:xfrm>
                <a:off x="16164733" y="4222443"/>
                <a:ext cx="969140" cy="985241"/>
                <a:chOff x="16280398" y="4015554"/>
                <a:chExt cx="969140" cy="985241"/>
              </a:xfrm>
            </p:grpSpPr>
            <p:grpSp>
              <p:nvGrpSpPr>
                <p:cNvPr id="439" name="グループ化 438">
                  <a:extLst>
                    <a:ext uri="{FF2B5EF4-FFF2-40B4-BE49-F238E27FC236}">
                      <a16:creationId xmlns:a16="http://schemas.microsoft.com/office/drawing/2014/main" id="{200BBEB4-5B6C-5E02-5821-9BFED39C88B8}"/>
                    </a:ext>
                  </a:extLst>
                </p:cNvPr>
                <p:cNvGrpSpPr/>
                <p:nvPr/>
              </p:nvGrpSpPr>
              <p:grpSpPr>
                <a:xfrm>
                  <a:off x="16280398" y="4015554"/>
                  <a:ext cx="969140" cy="985241"/>
                  <a:chOff x="8112617" y="5682053"/>
                  <a:chExt cx="969140" cy="985241"/>
                </a:xfrm>
              </p:grpSpPr>
              <p:pic>
                <p:nvPicPr>
  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3CEBC63-FDF9-F6E9-9E02-EC064F88C60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28"/>
                    </p:custDataLst>
                  </p:nvPr>
                </p:nvPicPr>
                <p:blipFill>
                  <a:blip r:embed="rId18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03423" y="6297122"/>
                    <a:ext cx="189000" cy="1890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108EBB42-4C28-72C5-D525-48B973CD0A9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29"/>
                    </p:custDataLst>
                  </p:nvPr>
                </p:nvPicPr>
                <p:blipFill rotWithShape="1">
                  <a:blip r:embed="rId18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4674" b="16772"/>
                  <a:stretch/>
                </p:blipFill>
                <p:spPr>
                  <a:xfrm>
                    <a:off x="8414807" y="5682053"/>
                    <a:ext cx="180166" cy="985241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6F84AE4C-D4E7-ADBC-C813-0E2D277118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30"/>
                    </p:custDataLst>
                  </p:nvPr>
                </p:nvPicPr>
                <p:blipFill rotWithShape="1">
                  <a:blip r:embed="rId18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27" b="2542"/>
                  <a:stretch/>
                </p:blipFill>
                <p:spPr>
                  <a:xfrm>
                    <a:off x="8112617" y="6179087"/>
                    <a:ext cx="969140" cy="182266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grpSp>
              <p:nvGrpSpPr>
                <p:cNvPr id="422" name="グループ化 421">
                  <a:extLst>
                    <a:ext uri="{FF2B5EF4-FFF2-40B4-BE49-F238E27FC236}">
                      <a16:creationId xmlns:a16="http://schemas.microsoft.com/office/drawing/2014/main" id="{DC029481-A20B-4763-7D65-29996C9083AB}"/>
                    </a:ext>
                  </a:extLst>
                </p:cNvPr>
                <p:cNvGrpSpPr/>
                <p:nvPr/>
              </p:nvGrpSpPr>
              <p:grpSpPr>
                <a:xfrm>
                  <a:off x="16375746" y="4355338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23" name="グループ化 422">
                    <a:extLst>
                      <a:ext uri="{FF2B5EF4-FFF2-40B4-BE49-F238E27FC236}">
                        <a16:creationId xmlns:a16="http://schemas.microsoft.com/office/drawing/2014/main" id="{BCD5C83D-8BE8-DF55-267A-5775D1E1496C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34" name="直線コネクタ 433">
                      <a:extLst>
                        <a:ext uri="{FF2B5EF4-FFF2-40B4-BE49-F238E27FC236}">
                          <a16:creationId xmlns:a16="http://schemas.microsoft.com/office/drawing/2014/main" id="{18288CBC-08B9-DF38-25AF-CB63818B76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直線コネクタ 434">
                      <a:extLst>
                        <a:ext uri="{FF2B5EF4-FFF2-40B4-BE49-F238E27FC236}">
                          <a16:creationId xmlns:a16="http://schemas.microsoft.com/office/drawing/2014/main" id="{D9CC50F3-35A5-E8EA-2AB0-C2B8B46F76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直線コネクタ 435">
                      <a:extLst>
                        <a:ext uri="{FF2B5EF4-FFF2-40B4-BE49-F238E27FC236}">
                          <a16:creationId xmlns:a16="http://schemas.microsoft.com/office/drawing/2014/main" id="{C77589A2-E2E7-982B-7CBF-D088928A89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直線コネクタ 436">
                      <a:extLst>
                        <a:ext uri="{FF2B5EF4-FFF2-40B4-BE49-F238E27FC236}">
                          <a16:creationId xmlns:a16="http://schemas.microsoft.com/office/drawing/2014/main" id="{5B00AFF2-007C-5191-C16F-8E40AF4F7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4" name="グループ化 423">
                    <a:extLst>
                      <a:ext uri="{FF2B5EF4-FFF2-40B4-BE49-F238E27FC236}">
                        <a16:creationId xmlns:a16="http://schemas.microsoft.com/office/drawing/2014/main" id="{C7E560B1-6385-459A-6636-7D7E3C44316A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30" name="直線コネクタ 429">
                      <a:extLst>
                        <a:ext uri="{FF2B5EF4-FFF2-40B4-BE49-F238E27FC236}">
                          <a16:creationId xmlns:a16="http://schemas.microsoft.com/office/drawing/2014/main" id="{46CEDADE-53C7-2BD9-E5D7-116DB911FB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直線コネクタ 430">
                      <a:extLst>
                        <a:ext uri="{FF2B5EF4-FFF2-40B4-BE49-F238E27FC236}">
                          <a16:creationId xmlns:a16="http://schemas.microsoft.com/office/drawing/2014/main" id="{504161F4-F5B7-4267-B601-B996C484D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直線コネクタ 431">
                      <a:extLst>
                        <a:ext uri="{FF2B5EF4-FFF2-40B4-BE49-F238E27FC236}">
                          <a16:creationId xmlns:a16="http://schemas.microsoft.com/office/drawing/2014/main" id="{17713F69-AA39-9512-696A-3013270812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直線コネクタ 432">
                      <a:extLst>
                        <a:ext uri="{FF2B5EF4-FFF2-40B4-BE49-F238E27FC236}">
                          <a16:creationId xmlns:a16="http://schemas.microsoft.com/office/drawing/2014/main" id="{A01F487D-E2E5-11AA-0396-DC4957616D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5" name="グループ化 424">
                    <a:extLst>
                      <a:ext uri="{FF2B5EF4-FFF2-40B4-BE49-F238E27FC236}">
                        <a16:creationId xmlns:a16="http://schemas.microsoft.com/office/drawing/2014/main" id="{49E7BCDF-99BC-5262-1309-E7571B4A7F11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26" name="直線コネクタ 425">
                      <a:extLst>
                        <a:ext uri="{FF2B5EF4-FFF2-40B4-BE49-F238E27FC236}">
                          <a16:creationId xmlns:a16="http://schemas.microsoft.com/office/drawing/2014/main" id="{65105902-5912-AA1F-6902-9F7C1148DB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直線コネクタ 426">
                      <a:extLst>
                        <a:ext uri="{FF2B5EF4-FFF2-40B4-BE49-F238E27FC236}">
                          <a16:creationId xmlns:a16="http://schemas.microsoft.com/office/drawing/2014/main" id="{91DD7417-44BC-0502-F776-12B511A838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直線コネクタ 427">
                      <a:extLst>
                        <a:ext uri="{FF2B5EF4-FFF2-40B4-BE49-F238E27FC236}">
                          <a16:creationId xmlns:a16="http://schemas.microsoft.com/office/drawing/2014/main" id="{63976BAA-E129-B839-EDC8-C372E09966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直線コネクタ 428">
                      <a:extLst>
                        <a:ext uri="{FF2B5EF4-FFF2-40B4-BE49-F238E27FC236}">
                          <a16:creationId xmlns:a16="http://schemas.microsoft.com/office/drawing/2014/main" id="{BA3CBF79-BD35-ECCA-4555-CCE40B47A7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67" name="グループ化 466">
                <a:extLst>
                  <a:ext uri="{FF2B5EF4-FFF2-40B4-BE49-F238E27FC236}">
                    <a16:creationId xmlns:a16="http://schemas.microsoft.com/office/drawing/2014/main" id="{3E40575E-DC6D-FC2C-ACE1-027977AE3B1D}"/>
                  </a:ext>
                </a:extLst>
              </p:cNvPr>
              <p:cNvGrpSpPr/>
              <p:nvPr/>
            </p:nvGrpSpPr>
            <p:grpSpPr>
              <a:xfrm>
                <a:off x="17549535" y="4181601"/>
                <a:ext cx="145013" cy="988648"/>
                <a:chOff x="9045945" y="5641211"/>
                <a:chExt cx="145013" cy="988648"/>
              </a:xfrm>
            </p:grpSpPr>
            <p:sp>
              <p:nvSpPr>
                <p:cNvPr id="290" name="正方形/長方形 289">
                  <a:extLst>
                    <a:ext uri="{FF2B5EF4-FFF2-40B4-BE49-F238E27FC236}">
                      <a16:creationId xmlns:a16="http://schemas.microsoft.com/office/drawing/2014/main" id="{CE030E17-4B22-6653-2770-B60FB44543D9}"/>
                    </a:ext>
                  </a:extLst>
                </p:cNvPr>
                <p:cNvSpPr/>
                <p:nvPr/>
              </p:nvSpPr>
              <p:spPr>
                <a:xfrm>
                  <a:off x="9045945" y="564121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60" name="図 4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94249087-F15B-9D4D-A24D-7E0FFF5B193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7"/>
                  </p:custDataLst>
                </p:nvPr>
              </p:nvPicPr>
              <p:blipFill>
                <a:blip r:embed="rId18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6336278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60">
                  <a:extLst>
                    <a:ext uri="{FF2B5EF4-FFF2-40B4-BE49-F238E27FC236}">
                      <a16:creationId xmlns:a16="http://schemas.microsoft.com/office/drawing/2014/main" id="{89285CFB-B5B9-EEA6-2177-DD7366D66287}"/>
                    </a:ext>
                  </a:extLst>
                </p:cNvPr>
                <p:cNvSpPr/>
                <p:nvPr/>
              </p:nvSpPr>
              <p:spPr>
                <a:xfrm>
                  <a:off x="9045945" y="585190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2" name="正方形/長方形 461">
                  <a:extLst>
                    <a:ext uri="{FF2B5EF4-FFF2-40B4-BE49-F238E27FC236}">
                      <a16:creationId xmlns:a16="http://schemas.microsoft.com/office/drawing/2014/main" id="{CDC4484C-BE8C-E194-831E-73538BE9DED6}"/>
                    </a:ext>
                  </a:extLst>
                </p:cNvPr>
                <p:cNvSpPr/>
                <p:nvPr/>
              </p:nvSpPr>
              <p:spPr>
                <a:xfrm>
                  <a:off x="9045945" y="606155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5" name="正方形/長方形 464">
                  <a:extLst>
                    <a:ext uri="{FF2B5EF4-FFF2-40B4-BE49-F238E27FC236}">
                      <a16:creationId xmlns:a16="http://schemas.microsoft.com/office/drawing/2014/main" id="{57B3F655-1D40-74D7-3E22-2E5CA5B90D72}"/>
                    </a:ext>
                  </a:extLst>
                </p:cNvPr>
                <p:cNvSpPr/>
                <p:nvPr/>
              </p:nvSpPr>
              <p:spPr>
                <a:xfrm>
                  <a:off x="9045945" y="647034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sp>
            <p:nvSpPr>
              <p:cNvPr id="466" name="四角形: 角を丸くする 465">
                <a:extLst>
                  <a:ext uri="{FF2B5EF4-FFF2-40B4-BE49-F238E27FC236}">
                    <a16:creationId xmlns:a16="http://schemas.microsoft.com/office/drawing/2014/main" id="{A956804A-EE69-81CA-921A-015DFED5E4E2}"/>
                  </a:ext>
                </a:extLst>
              </p:cNvPr>
              <p:cNvSpPr/>
              <p:nvPr/>
            </p:nvSpPr>
            <p:spPr>
              <a:xfrm>
                <a:off x="16196886" y="4053920"/>
                <a:ext cx="1580675" cy="235888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grpSp>
            <p:nvGrpSpPr>
              <p:cNvPr id="458" name="グループ化 457">
                <a:extLst>
                  <a:ext uri="{FF2B5EF4-FFF2-40B4-BE49-F238E27FC236}">
                    <a16:creationId xmlns:a16="http://schemas.microsoft.com/office/drawing/2014/main" id="{FCD96717-4DF3-2016-4628-D39F0CE21555}"/>
                  </a:ext>
                </a:extLst>
              </p:cNvPr>
              <p:cNvGrpSpPr/>
              <p:nvPr/>
            </p:nvGrpSpPr>
            <p:grpSpPr>
              <a:xfrm>
                <a:off x="16143716" y="5335907"/>
                <a:ext cx="990601" cy="950266"/>
                <a:chOff x="8091600" y="6935435"/>
                <a:chExt cx="990601" cy="950266"/>
              </a:xfrm>
            </p:grpSpPr>
            <p:pic>
              <p:nvPicPr>
  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47A1E54-7C91-5395-4EA2-1FE192042D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4"/>
                  </p:custDataLst>
                </p:nvPr>
              </p:nvPicPr>
              <p:blipFill>
                <a:blip r:embed="rId18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6196" y="7541592"/>
                  <a:ext cx="189000" cy="1890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9B38051-D0BF-9203-85BF-CE4B0237774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5"/>
                  </p:custDataLst>
                </p:nvPr>
              </p:nvPicPr>
              <p:blipFill rotWithShape="1">
                <a:blip r:embed="rId18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r="718" b="19727"/>
                <a:stretch/>
              </p:blipFill>
              <p:spPr>
                <a:xfrm>
                  <a:off x="8407324" y="6935435"/>
                  <a:ext cx="187640" cy="950266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DFE1C8E-7A15-337D-610A-C0E5A8909FF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6"/>
                  </p:custDataLst>
                </p:nvPr>
              </p:nvPicPr>
              <p:blipFill rotWithShape="1">
                <a:blip r:embed="rId18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90" b="2542"/>
                <a:stretch/>
              </p:blipFill>
              <p:spPr>
                <a:xfrm>
                  <a:off x="8091600" y="7424129"/>
                  <a:ext cx="990601" cy="182266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  <p:grpSp>
              <p:nvGrpSpPr>
                <p:cNvPr id="441" name="グループ化 440">
                  <a:extLst>
                    <a:ext uri="{FF2B5EF4-FFF2-40B4-BE49-F238E27FC236}">
                      <a16:creationId xmlns:a16="http://schemas.microsoft.com/office/drawing/2014/main" id="{7E09A8FD-9A97-CD68-6F79-72245E700961}"/>
                    </a:ext>
                  </a:extLst>
                </p:cNvPr>
                <p:cNvGrpSpPr/>
                <p:nvPr/>
              </p:nvGrpSpPr>
              <p:grpSpPr>
                <a:xfrm>
                  <a:off x="8202734" y="7256610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42" name="グループ化 441">
                    <a:extLst>
                      <a:ext uri="{FF2B5EF4-FFF2-40B4-BE49-F238E27FC236}">
                        <a16:creationId xmlns:a16="http://schemas.microsoft.com/office/drawing/2014/main" id="{515D963C-6C47-8ADF-3D43-C8375F1D1646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53" name="直線コネクタ 452">
                      <a:extLst>
                        <a:ext uri="{FF2B5EF4-FFF2-40B4-BE49-F238E27FC236}">
                          <a16:creationId xmlns:a16="http://schemas.microsoft.com/office/drawing/2014/main" id="{AFF72AE0-C3ED-E33B-B484-DB25A52182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直線コネクタ 453">
                      <a:extLst>
                        <a:ext uri="{FF2B5EF4-FFF2-40B4-BE49-F238E27FC236}">
                          <a16:creationId xmlns:a16="http://schemas.microsoft.com/office/drawing/2014/main" id="{10296251-D939-FC1D-9BB4-A507D7647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直線コネクタ 454">
                      <a:extLst>
                        <a:ext uri="{FF2B5EF4-FFF2-40B4-BE49-F238E27FC236}">
                          <a16:creationId xmlns:a16="http://schemas.microsoft.com/office/drawing/2014/main" id="{FF6F4CF3-4FB4-C64B-9EE8-821AB60C1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直線コネクタ 455">
                      <a:extLst>
                        <a:ext uri="{FF2B5EF4-FFF2-40B4-BE49-F238E27FC236}">
                          <a16:creationId xmlns:a16="http://schemas.microsoft.com/office/drawing/2014/main" id="{AC0820FC-301F-ABC5-B4A0-9F928B7B33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3" name="グループ化 442">
                    <a:extLst>
                      <a:ext uri="{FF2B5EF4-FFF2-40B4-BE49-F238E27FC236}">
                        <a16:creationId xmlns:a16="http://schemas.microsoft.com/office/drawing/2014/main" id="{A0626DD8-1135-B130-CB20-A85E8C908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49" name="直線コネクタ 448">
                      <a:extLst>
                        <a:ext uri="{FF2B5EF4-FFF2-40B4-BE49-F238E27FC236}">
                          <a16:creationId xmlns:a16="http://schemas.microsoft.com/office/drawing/2014/main" id="{E4E903B9-7350-EA22-0BA0-E728DADCE7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直線コネクタ 449">
                      <a:extLst>
                        <a:ext uri="{FF2B5EF4-FFF2-40B4-BE49-F238E27FC236}">
                          <a16:creationId xmlns:a16="http://schemas.microsoft.com/office/drawing/2014/main" id="{352FC316-D24B-31CD-5D72-33B54DCBA1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線コネクタ 450">
                      <a:extLst>
                        <a:ext uri="{FF2B5EF4-FFF2-40B4-BE49-F238E27FC236}">
                          <a16:creationId xmlns:a16="http://schemas.microsoft.com/office/drawing/2014/main" id="{EA0075C2-5E04-BA5D-95A0-D67AE7234A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直線コネクタ 451">
                      <a:extLst>
                        <a:ext uri="{FF2B5EF4-FFF2-40B4-BE49-F238E27FC236}">
                          <a16:creationId xmlns:a16="http://schemas.microsoft.com/office/drawing/2014/main" id="{D2A01E7C-38EA-10C4-F516-8AD4B80650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4" name="グループ化 443">
                    <a:extLst>
                      <a:ext uri="{FF2B5EF4-FFF2-40B4-BE49-F238E27FC236}">
                        <a16:creationId xmlns:a16="http://schemas.microsoft.com/office/drawing/2014/main" id="{FC26F16F-0228-B84A-8C1E-45045B1E6090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45" name="直線コネクタ 444">
                      <a:extLst>
                        <a:ext uri="{FF2B5EF4-FFF2-40B4-BE49-F238E27FC236}">
                          <a16:creationId xmlns:a16="http://schemas.microsoft.com/office/drawing/2014/main" id="{F0536270-5701-896C-7C29-6115EFD70F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直線コネクタ 445">
                      <a:extLst>
                        <a:ext uri="{FF2B5EF4-FFF2-40B4-BE49-F238E27FC236}">
                          <a16:creationId xmlns:a16="http://schemas.microsoft.com/office/drawing/2014/main" id="{9688A5AA-B0AA-B132-7BE5-D8F9AF09F3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線コネクタ 446">
                      <a:extLst>
                        <a:ext uri="{FF2B5EF4-FFF2-40B4-BE49-F238E27FC236}">
                          <a16:creationId xmlns:a16="http://schemas.microsoft.com/office/drawing/2014/main" id="{C8F65270-3B8A-E8A1-FE41-4C8ED850D4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直線コネクタ 447">
                      <a:extLst>
                        <a:ext uri="{FF2B5EF4-FFF2-40B4-BE49-F238E27FC236}">
                          <a16:creationId xmlns:a16="http://schemas.microsoft.com/office/drawing/2014/main" id="{C4EA165C-8DBC-21BF-E638-28F8B654E5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74" name="グループ化 473">
                <a:extLst>
                  <a:ext uri="{FF2B5EF4-FFF2-40B4-BE49-F238E27FC236}">
                    <a16:creationId xmlns:a16="http://schemas.microsoft.com/office/drawing/2014/main" id="{5C33FB00-DCFD-BA53-D8C6-C2E4A1298632}"/>
                  </a:ext>
                </a:extLst>
              </p:cNvPr>
              <p:cNvGrpSpPr/>
              <p:nvPr/>
            </p:nvGrpSpPr>
            <p:grpSpPr>
              <a:xfrm>
                <a:off x="17549535" y="5328148"/>
                <a:ext cx="145013" cy="988648"/>
                <a:chOff x="9045945" y="6917516"/>
                <a:chExt cx="145013" cy="988648"/>
              </a:xfrm>
            </p:grpSpPr>
            <p:sp>
              <p:nvSpPr>
                <p:cNvPr id="469" name="正方形/長方形 468">
                  <a:extLst>
                    <a:ext uri="{FF2B5EF4-FFF2-40B4-BE49-F238E27FC236}">
                      <a16:creationId xmlns:a16="http://schemas.microsoft.com/office/drawing/2014/main" id="{89F04B8A-4413-D461-9A4E-8DB08B7485FE}"/>
                    </a:ext>
                  </a:extLst>
                </p:cNvPr>
                <p:cNvSpPr/>
                <p:nvPr/>
              </p:nvSpPr>
              <p:spPr>
                <a:xfrm>
                  <a:off x="9045945" y="691751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70" name="図 4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AFE7868A-94EE-2F13-84ED-1E681AF06F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3"/>
                  </p:custDataLst>
                </p:nvPr>
              </p:nvPicPr>
              <p:blipFill>
                <a:blip r:embed="rId18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7612583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71" name="正方形/長方形 470">
                  <a:extLst>
                    <a:ext uri="{FF2B5EF4-FFF2-40B4-BE49-F238E27FC236}">
                      <a16:creationId xmlns:a16="http://schemas.microsoft.com/office/drawing/2014/main" id="{DF70108F-CFD2-AE94-2107-696A2C317E4E}"/>
                    </a:ext>
                  </a:extLst>
                </p:cNvPr>
                <p:cNvSpPr/>
                <p:nvPr/>
              </p:nvSpPr>
              <p:spPr>
                <a:xfrm>
                  <a:off x="9045945" y="712821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2" name="正方形/長方形 471">
                  <a:extLst>
                    <a:ext uri="{FF2B5EF4-FFF2-40B4-BE49-F238E27FC236}">
                      <a16:creationId xmlns:a16="http://schemas.microsoft.com/office/drawing/2014/main" id="{8F4B58BF-EBB8-B254-7EAD-975E45A63CD2}"/>
                    </a:ext>
                  </a:extLst>
                </p:cNvPr>
                <p:cNvSpPr/>
                <p:nvPr/>
              </p:nvSpPr>
              <p:spPr>
                <a:xfrm>
                  <a:off x="9045945" y="733785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3" name="正方形/長方形 472">
                  <a:extLst>
                    <a:ext uri="{FF2B5EF4-FFF2-40B4-BE49-F238E27FC236}">
                      <a16:creationId xmlns:a16="http://schemas.microsoft.com/office/drawing/2014/main" id="{0BD4B900-B182-A7A6-2DF5-778403351171}"/>
                    </a:ext>
                  </a:extLst>
                </p:cNvPr>
                <p:cNvSpPr/>
                <p:nvPr/>
              </p:nvSpPr>
              <p:spPr>
                <a:xfrm>
                  <a:off x="9045945" y="774665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FE8D48BC-BF15-6962-DD71-5D89EBF2CCE9}"/>
                  </a:ext>
                </a:extLst>
              </p:cNvPr>
              <p:cNvGrpSpPr/>
              <p:nvPr/>
            </p:nvGrpSpPr>
            <p:grpSpPr>
              <a:xfrm>
                <a:off x="12420394" y="6498798"/>
                <a:ext cx="959644" cy="351014"/>
                <a:chOff x="11833483" y="6566863"/>
                <a:chExt cx="959644" cy="351014"/>
              </a:xfrm>
            </p:grpSpPr>
            <p:pic>
              <p:nvPicPr>
                <p:cNvPr id="63" name="図 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 title="IguanaTex Bitmap Display">
                  <a:extLst>
                    <a:ext uri="{FF2B5EF4-FFF2-40B4-BE49-F238E27FC236}">
                      <a16:creationId xmlns:a16="http://schemas.microsoft.com/office/drawing/2014/main" id="{CCCA7CE6-F7D1-9C59-63B4-A427B547844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1"/>
                  </p:custDataLst>
                </p:nvPr>
              </p:nvPicPr>
              <p:blipFill>
                <a:blip r:embed="rId18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3603" y="6566863"/>
                  <a:ext cx="919405" cy="152421"/>
                </a:xfrm>
                <a:prstGeom prst="rect">
                  <a:avLst/>
                </a:prstGeom>
              </p:spPr>
            </p:pic>
            <p:pic>
              <p:nvPicPr>
                <p:cNvPr id="58" name="図 5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37FE49FA-90BA-30B4-1482-BA47302B68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2"/>
                  </p:custDataLst>
                </p:nvPr>
              </p:nvPicPr>
              <p:blipFill>
                <a:blip r:embed="rId18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33483" y="6763017"/>
                  <a:ext cx="959644" cy="154860"/>
                </a:xfrm>
                <a:prstGeom prst="rect">
                  <a:avLst/>
                </a:prstGeom>
              </p:spPr>
            </p:pic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3B991FC3-9AA2-7E2F-3111-33F0B6715865}"/>
                  </a:ext>
                </a:extLst>
              </p:cNvPr>
              <p:cNvGrpSpPr/>
              <p:nvPr/>
            </p:nvGrpSpPr>
            <p:grpSpPr>
              <a:xfrm>
                <a:off x="14519244" y="3869273"/>
                <a:ext cx="1446038" cy="2543531"/>
                <a:chOff x="14183435" y="3662384"/>
                <a:chExt cx="1446038" cy="2543531"/>
              </a:xfrm>
            </p:grpSpPr>
            <p:sp>
              <p:nvSpPr>
                <p:cNvPr id="156" name="四角形: 角を丸くする 155">
                  <a:extLst>
                    <a:ext uri="{FF2B5EF4-FFF2-40B4-BE49-F238E27FC236}">
                      <a16:creationId xmlns:a16="http://schemas.microsoft.com/office/drawing/2014/main" id="{87D522C0-A1A3-BBD9-EB51-A00FE2EB1F6F}"/>
                    </a:ext>
                  </a:extLst>
                </p:cNvPr>
                <p:cNvSpPr/>
                <p:nvPr/>
              </p:nvSpPr>
              <p:spPr>
                <a:xfrm>
                  <a:off x="14183435" y="3847031"/>
                  <a:ext cx="1246683" cy="235888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grpSp>
              <p:nvGrpSpPr>
                <p:cNvPr id="482" name="グループ化 481">
                  <a:extLst>
                    <a:ext uri="{FF2B5EF4-FFF2-40B4-BE49-F238E27FC236}">
                      <a16:creationId xmlns:a16="http://schemas.microsoft.com/office/drawing/2014/main" id="{1F6733B0-CC88-E6D6-9D0C-90D334FD8870}"/>
                    </a:ext>
                  </a:extLst>
                </p:cNvPr>
                <p:cNvGrpSpPr/>
                <p:nvPr/>
              </p:nvGrpSpPr>
              <p:grpSpPr>
                <a:xfrm>
                  <a:off x="14220165" y="3662384"/>
                  <a:ext cx="1401566" cy="1342489"/>
                  <a:chOff x="6500196" y="5331193"/>
                  <a:chExt cx="1401566" cy="1342489"/>
                </a:xfrm>
              </p:grpSpPr>
              <p:grpSp>
                <p:nvGrpSpPr>
                  <p:cNvPr id="284" name="グループ化 283">
                    <a:extLst>
                      <a:ext uri="{FF2B5EF4-FFF2-40B4-BE49-F238E27FC236}">
                        <a16:creationId xmlns:a16="http://schemas.microsoft.com/office/drawing/2014/main" id="{9597F04A-013A-4AAB-E8C4-EDB2877D8634}"/>
                      </a:ext>
                    </a:extLst>
                  </p:cNvPr>
                  <p:cNvGrpSpPr/>
                  <p:nvPr/>
                </p:nvGrpSpPr>
                <p:grpSpPr>
                  <a:xfrm>
                    <a:off x="6500196" y="5331193"/>
                    <a:ext cx="1401566" cy="1342489"/>
                    <a:chOff x="6500196" y="5331193"/>
                    <a:chExt cx="1401566" cy="1342489"/>
                  </a:xfrm>
                </p:grpSpPr>
                <p:pic>
                  <p:nvPicPr>
                    <p:cNvPr id="260" name="図 2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B4299D9-E9CE-5ED1-18D4-6C7CF6FCC27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18"/>
                      </p:custDataLst>
                    </p:nvPr>
                  </p:nvPicPr>
                  <p:blipFill>
                    <a:blip r:embed="rId19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0196" y="5940882"/>
                      <a:ext cx="732800" cy="7328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277" name="図 2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98858DE-7A0D-0A9B-FBC5-F0B38C7EBDA7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19"/>
                      </p:custDataLst>
                    </p:nvPr>
                  </p:nvPicPr>
                  <p:blipFill>
                    <a:blip r:embed="rId19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3117" y="5331193"/>
                      <a:ext cx="732800" cy="984000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283" name="図 2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36E9691-92DC-BC1C-8321-0E4E971CFD50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20"/>
                      </p:custDataLst>
                    </p:nvPr>
                  </p:nvPicPr>
                  <p:blipFill>
                    <a:blip r:embed="rId19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15383" y="5851905"/>
                      <a:ext cx="986379" cy="734400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pic>
                <p:nvPicPr>
                  <p:cNvPr id="475" name="図 47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770E1F88-8581-D7A1-CD06-89DFE60259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7"/>
                    </p:custDataLst>
                  </p:nvPr>
                </p:nvPicPr>
                <p:blipFill>
                  <a:blip r:embed="rId19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5728" y="6014506"/>
                    <a:ext cx="598711" cy="170712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grpSp>
                <p:nvGrpSpPr>
                  <p:cNvPr id="301" name="グループ化 300">
                    <a:extLst>
                      <a:ext uri="{FF2B5EF4-FFF2-40B4-BE49-F238E27FC236}">
                        <a16:creationId xmlns:a16="http://schemas.microsoft.com/office/drawing/2014/main" id="{27C7324D-9A2E-E628-1709-164D0E5FDEC2}"/>
                      </a:ext>
                    </a:extLst>
                  </p:cNvPr>
                  <p:cNvGrpSpPr/>
                  <p:nvPr/>
                </p:nvGrpSpPr>
                <p:grpSpPr>
                  <a:xfrm>
                    <a:off x="7004399" y="6018021"/>
                    <a:ext cx="604824" cy="485171"/>
                    <a:chOff x="6993315" y="5535840"/>
                    <a:chExt cx="604824" cy="485171"/>
                  </a:xfrm>
                </p:grpSpPr>
                <p:grpSp>
                  <p:nvGrpSpPr>
                    <p:cNvPr id="285" name="グループ化 284">
                      <a:extLst>
                        <a:ext uri="{FF2B5EF4-FFF2-40B4-BE49-F238E27FC236}">
                          <a16:creationId xmlns:a16="http://schemas.microsoft.com/office/drawing/2014/main" id="{BC435AB0-4318-1B81-7642-F532B9A3D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4137" y="5809873"/>
                      <a:ext cx="176605" cy="211138"/>
                      <a:chOff x="6994137" y="5809873"/>
                      <a:chExt cx="176605" cy="211138"/>
                    </a:xfrm>
                  </p:grpSpPr>
                  <p:cxnSp>
                    <p:nvCxnSpPr>
                      <p:cNvPr id="232" name="直線コネクタ 231">
                        <a:extLst>
                          <a:ext uri="{FF2B5EF4-FFF2-40B4-BE49-F238E27FC236}">
                            <a16:creationId xmlns:a16="http://schemas.microsoft.com/office/drawing/2014/main" id="{73B18567-9522-FF08-C57B-BE68546103A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163362" y="5834321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直線コネクタ 232">
                        <a:extLst>
                          <a:ext uri="{FF2B5EF4-FFF2-40B4-BE49-F238E27FC236}">
                            <a16:creationId xmlns:a16="http://schemas.microsoft.com/office/drawing/2014/main" id="{68AB6250-9544-DFF2-894A-2EDCE7350B6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996686" y="5811263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0" name="直線コネクタ 239">
                        <a:extLst>
                          <a:ext uri="{FF2B5EF4-FFF2-40B4-BE49-F238E27FC236}">
                            <a16:creationId xmlns:a16="http://schemas.microsoft.com/office/drawing/2014/main" id="{75CA4A26-9D7C-FE11-FBCB-49E41DB828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988319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1" name="直線コネクタ 240">
                        <a:extLst>
                          <a:ext uri="{FF2B5EF4-FFF2-40B4-BE49-F238E27FC236}">
                            <a16:creationId xmlns:a16="http://schemas.microsoft.com/office/drawing/2014/main" id="{8EE54F67-97B8-62E0-73C7-9C08ADF66F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809873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88" name="グループ化 287">
                      <a:extLst>
                        <a:ext uri="{FF2B5EF4-FFF2-40B4-BE49-F238E27FC236}">
                          <a16:creationId xmlns:a16="http://schemas.microsoft.com/office/drawing/2014/main" id="{E4A982BE-EEC2-38B8-5EC5-9C29E8D294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9867" y="5535840"/>
                      <a:ext cx="178272" cy="213459"/>
                      <a:chOff x="7510100" y="5482680"/>
                      <a:chExt cx="178272" cy="213459"/>
                    </a:xfrm>
                  </p:grpSpPr>
                  <p:cxnSp>
                    <p:nvCxnSpPr>
                      <p:cNvPr id="234" name="直線コネクタ 233">
                        <a:extLst>
                          <a:ext uri="{FF2B5EF4-FFF2-40B4-BE49-F238E27FC236}">
                            <a16:creationId xmlns:a16="http://schemas.microsoft.com/office/drawing/2014/main" id="{AE625A3A-DC12-2543-90B1-EDDF2F8253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681773" y="5509449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直線コネクタ 234">
                        <a:extLst>
                          <a:ext uri="{FF2B5EF4-FFF2-40B4-BE49-F238E27FC236}">
                            <a16:creationId xmlns:a16="http://schemas.microsoft.com/office/drawing/2014/main" id="{006F5454-89E1-ED76-95DE-A9FC03EF6C2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520086" y="5482680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2" name="直線コネクタ 241">
                        <a:extLst>
                          <a:ext uri="{FF2B5EF4-FFF2-40B4-BE49-F238E27FC236}">
                            <a16:creationId xmlns:a16="http://schemas.microsoft.com/office/drawing/2014/main" id="{5F16F728-679D-9E28-673A-50E13B64D6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1767" y="5486496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3" name="直線コネクタ 242">
                        <a:extLst>
                          <a:ext uri="{FF2B5EF4-FFF2-40B4-BE49-F238E27FC236}">
                            <a16:creationId xmlns:a16="http://schemas.microsoft.com/office/drawing/2014/main" id="{853254BB-92A9-4DBB-3303-E1FA3CFC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0100" y="5655834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0" name="グループ化 299">
                      <a:extLst>
                        <a:ext uri="{FF2B5EF4-FFF2-40B4-BE49-F238E27FC236}">
                          <a16:creationId xmlns:a16="http://schemas.microsoft.com/office/drawing/2014/main" id="{97EDB426-4266-77DA-82B7-C41A56FB2D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3315" y="5537184"/>
                      <a:ext cx="600282" cy="480377"/>
                      <a:chOff x="6993315" y="5537184"/>
                      <a:chExt cx="600282" cy="480377"/>
                    </a:xfrm>
                  </p:grpSpPr>
                  <p:cxnSp>
                    <p:nvCxnSpPr>
                      <p:cNvPr id="237" name="直線コネクタ 236">
                        <a:extLst>
                          <a:ext uri="{FF2B5EF4-FFF2-40B4-BE49-F238E27FC236}">
                            <a16:creationId xmlns:a16="http://schemas.microsoft.com/office/drawing/2014/main" id="{FE5C95FB-C174-BF71-50BA-8196C0DBB5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742080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直線コネクタ 294">
                        <a:extLst>
                          <a:ext uri="{FF2B5EF4-FFF2-40B4-BE49-F238E27FC236}">
                            <a16:creationId xmlns:a16="http://schemas.microsoft.com/office/drawing/2014/main" id="{347E9E97-0F2A-CC13-03F8-915F1DDC3E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564341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6" name="直線コネクタ 295">
                        <a:extLst>
                          <a:ext uri="{FF2B5EF4-FFF2-40B4-BE49-F238E27FC236}">
                            <a16:creationId xmlns:a16="http://schemas.microsoft.com/office/drawing/2014/main" id="{20DE131E-4FA1-3DB6-437D-1816A531A7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3315" y="5537184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9" name="直線コネクタ 298">
                        <a:extLst>
                          <a:ext uri="{FF2B5EF4-FFF2-40B4-BE49-F238E27FC236}">
                            <a16:creationId xmlns:a16="http://schemas.microsoft.com/office/drawing/2014/main" id="{15F40899-2544-3FCF-8B83-EB067BAAB0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5347" y="5712683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483" name="グループ化 482">
                  <a:extLst>
                    <a:ext uri="{FF2B5EF4-FFF2-40B4-BE49-F238E27FC236}">
                      <a16:creationId xmlns:a16="http://schemas.microsoft.com/office/drawing/2014/main" id="{50645C0B-46CD-65A1-72FF-9070831FAE94}"/>
                    </a:ext>
                  </a:extLst>
                </p:cNvPr>
                <p:cNvGrpSpPr/>
                <p:nvPr/>
              </p:nvGrpSpPr>
              <p:grpSpPr>
                <a:xfrm>
                  <a:off x="14226534" y="4769653"/>
                  <a:ext cx="1402939" cy="1344104"/>
                  <a:chOff x="6506565" y="6586144"/>
                  <a:chExt cx="1402939" cy="1344104"/>
                </a:xfrm>
              </p:grpSpPr>
              <p:grpSp>
                <p:nvGrpSpPr>
                  <p:cNvPr id="321" name="グループ化 320">
                    <a:extLst>
                      <a:ext uri="{FF2B5EF4-FFF2-40B4-BE49-F238E27FC236}">
                        <a16:creationId xmlns:a16="http://schemas.microsoft.com/office/drawing/2014/main" id="{0939DB94-C820-1FBD-AC38-0882150EB618}"/>
                      </a:ext>
                    </a:extLst>
                  </p:cNvPr>
                  <p:cNvGrpSpPr/>
                  <p:nvPr>
                    <p:custDataLst>
                      <p:tags r:id="rId112"/>
                    </p:custDataLst>
                  </p:nvPr>
                </p:nvGrpSpPr>
                <p:grpSpPr>
                  <a:xfrm>
                    <a:off x="6506565" y="6586144"/>
                    <a:ext cx="1402939" cy="1344104"/>
                    <a:chOff x="6506565" y="6803931"/>
                    <a:chExt cx="1402939" cy="1344104"/>
                  </a:xfrm>
                </p:grpSpPr>
                <p:pic>
                  <p:nvPicPr>
                    <p:cNvPr id="313" name="図 31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E08042D-74ED-5D0F-4A8F-8EE9A7EB224A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14"/>
                      </p:custDataLst>
                    </p:nvPr>
                  </p:nvPicPr>
                  <p:blipFill>
                    <a:blip r:embed="rId19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6565" y="7415235"/>
                      <a:ext cx="732800" cy="7328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307" name="図 30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9556963A-EECC-80F7-A367-22F157ECE7CF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15"/>
                      </p:custDataLst>
                    </p:nvPr>
                  </p:nvPicPr>
                  <p:blipFill>
                    <a:blip r:embed="rId19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6976" y="6803931"/>
                      <a:ext cx="732800" cy="984000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320" name="図 3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8DB48552-429E-E167-2771-5C30A72E04D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16"/>
                      </p:custDataLst>
                    </p:nvPr>
                  </p:nvPicPr>
                  <p:blipFill>
                    <a:blip r:embed="rId19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23125" y="7324878"/>
                      <a:ext cx="986379" cy="734400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342" name="グループ化 341">
                    <a:extLst>
                      <a:ext uri="{FF2B5EF4-FFF2-40B4-BE49-F238E27FC236}">
                        <a16:creationId xmlns:a16="http://schemas.microsoft.com/office/drawing/2014/main" id="{8EFE5CA0-12A4-EB17-7AB4-6BF55FE93B71}"/>
                      </a:ext>
                    </a:extLst>
                  </p:cNvPr>
                  <p:cNvGrpSpPr/>
                  <p:nvPr/>
                </p:nvGrpSpPr>
                <p:grpSpPr>
                  <a:xfrm>
                    <a:off x="7004399" y="7256610"/>
                    <a:ext cx="604824" cy="485171"/>
                    <a:chOff x="6993315" y="5535840"/>
                    <a:chExt cx="604824" cy="485171"/>
                  </a:xfrm>
                </p:grpSpPr>
                <p:grpSp>
                  <p:nvGrpSpPr>
                    <p:cNvPr id="343" name="グループ化 342">
                      <a:extLst>
                        <a:ext uri="{FF2B5EF4-FFF2-40B4-BE49-F238E27FC236}">
                          <a16:creationId xmlns:a16="http://schemas.microsoft.com/office/drawing/2014/main" id="{E3DB51F7-4989-29A1-5475-BAD53045F0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4137" y="5809873"/>
                      <a:ext cx="176605" cy="211138"/>
                      <a:chOff x="6994137" y="5809873"/>
                      <a:chExt cx="176605" cy="211138"/>
                    </a:xfrm>
                  </p:grpSpPr>
                  <p:cxnSp>
                    <p:nvCxnSpPr>
                      <p:cNvPr id="354" name="直線コネクタ 353">
                        <a:extLst>
                          <a:ext uri="{FF2B5EF4-FFF2-40B4-BE49-F238E27FC236}">
                            <a16:creationId xmlns:a16="http://schemas.microsoft.com/office/drawing/2014/main" id="{5ACD96CC-79E5-4924-148F-B395284ED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163362" y="5834321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直線コネクタ 354">
                        <a:extLst>
                          <a:ext uri="{FF2B5EF4-FFF2-40B4-BE49-F238E27FC236}">
                            <a16:creationId xmlns:a16="http://schemas.microsoft.com/office/drawing/2014/main" id="{034A676E-BC45-43C6-6045-8EDA64F1317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996686" y="5811263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直線コネクタ 355">
                        <a:extLst>
                          <a:ext uri="{FF2B5EF4-FFF2-40B4-BE49-F238E27FC236}">
                            <a16:creationId xmlns:a16="http://schemas.microsoft.com/office/drawing/2014/main" id="{45899CEC-0E0B-567F-A2DC-6B41046834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988319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直線コネクタ 356">
                        <a:extLst>
                          <a:ext uri="{FF2B5EF4-FFF2-40B4-BE49-F238E27FC236}">
                            <a16:creationId xmlns:a16="http://schemas.microsoft.com/office/drawing/2014/main" id="{13FEF6EC-4E3C-A974-DC81-776A6A47EB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809873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4" name="グループ化 343">
                      <a:extLst>
                        <a:ext uri="{FF2B5EF4-FFF2-40B4-BE49-F238E27FC236}">
                          <a16:creationId xmlns:a16="http://schemas.microsoft.com/office/drawing/2014/main" id="{02060D7D-8F48-7BB8-DE91-490033A413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9867" y="5535840"/>
                      <a:ext cx="178272" cy="213459"/>
                      <a:chOff x="7510100" y="5482680"/>
                      <a:chExt cx="178272" cy="213459"/>
                    </a:xfrm>
                  </p:grpSpPr>
                  <p:cxnSp>
                    <p:nvCxnSpPr>
                      <p:cNvPr id="350" name="直線コネクタ 349">
                        <a:extLst>
                          <a:ext uri="{FF2B5EF4-FFF2-40B4-BE49-F238E27FC236}">
                            <a16:creationId xmlns:a16="http://schemas.microsoft.com/office/drawing/2014/main" id="{71275208-12B2-E495-3015-921D7C5AD3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681773" y="5509449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直線コネクタ 350">
                        <a:extLst>
                          <a:ext uri="{FF2B5EF4-FFF2-40B4-BE49-F238E27FC236}">
                            <a16:creationId xmlns:a16="http://schemas.microsoft.com/office/drawing/2014/main" id="{1C3C6FC6-02CB-12D4-EBC5-6F43ECFA3B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520086" y="5482680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直線コネクタ 351">
                        <a:extLst>
                          <a:ext uri="{FF2B5EF4-FFF2-40B4-BE49-F238E27FC236}">
                            <a16:creationId xmlns:a16="http://schemas.microsoft.com/office/drawing/2014/main" id="{365BFE2D-66A2-127F-5724-18F58C0A3A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1767" y="5486496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直線コネクタ 352">
                        <a:extLst>
                          <a:ext uri="{FF2B5EF4-FFF2-40B4-BE49-F238E27FC236}">
                            <a16:creationId xmlns:a16="http://schemas.microsoft.com/office/drawing/2014/main" id="{21F3CE60-A254-D970-3173-701AAB336E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0100" y="5655834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5" name="グループ化 344">
                      <a:extLst>
                        <a:ext uri="{FF2B5EF4-FFF2-40B4-BE49-F238E27FC236}">
                          <a16:creationId xmlns:a16="http://schemas.microsoft.com/office/drawing/2014/main" id="{8D75A9BF-D03C-73B0-5F05-73CDE2719A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3315" y="5537184"/>
                      <a:ext cx="600282" cy="480377"/>
                      <a:chOff x="6993315" y="5537184"/>
                      <a:chExt cx="600282" cy="480377"/>
                    </a:xfrm>
                  </p:grpSpPr>
                  <p:cxnSp>
                    <p:nvCxnSpPr>
                      <p:cNvPr id="346" name="直線コネクタ 345">
                        <a:extLst>
                          <a:ext uri="{FF2B5EF4-FFF2-40B4-BE49-F238E27FC236}">
                            <a16:creationId xmlns:a16="http://schemas.microsoft.com/office/drawing/2014/main" id="{CC4FB66A-27FF-BC1E-4204-28E361D82B2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742080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7" name="直線コネクタ 346">
                        <a:extLst>
                          <a:ext uri="{FF2B5EF4-FFF2-40B4-BE49-F238E27FC236}">
                            <a16:creationId xmlns:a16="http://schemas.microsoft.com/office/drawing/2014/main" id="{88EA91CC-8E93-AB01-199C-5699E310833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564341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直線コネクタ 347">
                        <a:extLst>
                          <a:ext uri="{FF2B5EF4-FFF2-40B4-BE49-F238E27FC236}">
                            <a16:creationId xmlns:a16="http://schemas.microsoft.com/office/drawing/2014/main" id="{A5F5A2AD-7D14-1001-D2A4-5556F863B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3315" y="5537184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9" name="直線コネクタ 348">
                        <a:extLst>
                          <a:ext uri="{FF2B5EF4-FFF2-40B4-BE49-F238E27FC236}">
                            <a16:creationId xmlns:a16="http://schemas.microsoft.com/office/drawing/2014/main" id="{36779520-8521-FABF-2057-007E1780C1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5347" y="5712683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481" name="図 48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3B2456C4-648D-35DB-E5DE-5D65AD1B19D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3"/>
                    </p:custDataLst>
                  </p:nvPr>
                </p:nvPicPr>
                <p:blipFill>
                  <a:blip r:embed="rId19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5729" y="7259052"/>
                    <a:ext cx="607247" cy="170712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</p:grp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FCFB0696-9E1E-844D-18F3-27ED4E6A7A4D}"/>
                  </a:ext>
                </a:extLst>
              </p:cNvPr>
              <p:cNvGrpSpPr/>
              <p:nvPr/>
            </p:nvGrpSpPr>
            <p:grpSpPr>
              <a:xfrm>
                <a:off x="15844809" y="4695508"/>
                <a:ext cx="338997" cy="1075709"/>
                <a:chOff x="7669062" y="6246678"/>
                <a:chExt cx="338997" cy="1075709"/>
              </a:xfrm>
            </p:grpSpPr>
            <p:cxnSp>
              <p:nvCxnSpPr>
                <p:cNvPr id="162" name="直線矢印コネクタ 161">
                  <a:extLst>
                    <a:ext uri="{FF2B5EF4-FFF2-40B4-BE49-F238E27FC236}">
                      <a16:creationId xmlns:a16="http://schemas.microsoft.com/office/drawing/2014/main" id="{A065C896-AB57-ADE6-A73D-B431D6D0A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9062" y="6246678"/>
                  <a:ext cx="3389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線矢印コネクタ 508">
                  <a:extLst>
                    <a:ext uri="{FF2B5EF4-FFF2-40B4-BE49-F238E27FC236}">
                      <a16:creationId xmlns:a16="http://schemas.microsoft.com/office/drawing/2014/main" id="{EA28486E-A3C9-17CD-E345-74236B01F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9062" y="7322387"/>
                  <a:ext cx="3389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9" name="グループ化 488">
                <a:extLst>
                  <a:ext uri="{FF2B5EF4-FFF2-40B4-BE49-F238E27FC236}">
                    <a16:creationId xmlns:a16="http://schemas.microsoft.com/office/drawing/2014/main" id="{6080E9E1-D957-3B87-C0F9-A1C589727162}"/>
                  </a:ext>
                </a:extLst>
              </p:cNvPr>
              <p:cNvGrpSpPr/>
              <p:nvPr/>
            </p:nvGrpSpPr>
            <p:grpSpPr>
              <a:xfrm>
                <a:off x="11394329" y="4923552"/>
                <a:ext cx="912241" cy="364402"/>
                <a:chOff x="11058520" y="4716663"/>
                <a:chExt cx="912241" cy="364402"/>
              </a:xfrm>
            </p:grpSpPr>
            <p:pic>
              <p:nvPicPr>
                <p:cNvPr id="488" name="図 4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 title="IguanaTex Bitmap Display">
                  <a:extLst>
                    <a:ext uri="{FF2B5EF4-FFF2-40B4-BE49-F238E27FC236}">
                      <a16:creationId xmlns:a16="http://schemas.microsoft.com/office/drawing/2014/main" id="{19B26DF8-1E7E-AAF4-DDAD-BAED2020D7E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0"/>
                  </p:custDataLst>
                </p:nvPr>
              </p:nvPicPr>
              <p:blipFill>
                <a:blip r:embed="rId19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50811" y="4716663"/>
                  <a:ext cx="744730" cy="172846"/>
                </a:xfrm>
                <a:prstGeom prst="rect">
                  <a:avLst/>
                </a:prstGeom>
              </p:spPr>
            </p:pic>
            <p:pic>
              <p:nvPicPr>
                <p:cNvPr id="55" name="図 5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<a:extLst>
                    <a:ext uri="{FF2B5EF4-FFF2-40B4-BE49-F238E27FC236}">
                      <a16:creationId xmlns:a16="http://schemas.microsoft.com/office/drawing/2014/main" id="{EACB84BB-EE32-21C6-2CCF-ABE1D023683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1"/>
                  </p:custDataLst>
                </p:nvPr>
              </p:nvPicPr>
              <p:blipFill>
                <a:blip r:embed="rId19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58520" y="4906085"/>
                  <a:ext cx="912241" cy="174980"/>
                </a:xfrm>
                <a:prstGeom prst="rect">
                  <a:avLst/>
                </a:prstGeom>
              </p:spPr>
            </p:pic>
          </p:grpSp>
          <p:cxnSp>
            <p:nvCxnSpPr>
              <p:cNvPr id="127" name="直線矢印コネクタ 126">
                <a:extLst>
                  <a:ext uri="{FF2B5EF4-FFF2-40B4-BE49-F238E27FC236}">
                    <a16:creationId xmlns:a16="http://schemas.microsoft.com/office/drawing/2014/main" id="{4A9D7558-0FB0-EDB0-FEC3-02EEFDEE5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4782" y="5348838"/>
                <a:ext cx="10421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図 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 title="IguanaTex Bitmap Display">
                <a:extLst>
                  <a:ext uri="{FF2B5EF4-FFF2-40B4-BE49-F238E27FC236}">
                    <a16:creationId xmlns:a16="http://schemas.microsoft.com/office/drawing/2014/main" id="{B742352C-5F19-C6FB-DC20-BB500E77B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5"/>
                </p:custDataLst>
              </p:nvPr>
            </p:nvPicPr>
            <p:blipFill>
              <a:blip r:embed="rId2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1758" y="6625008"/>
                <a:ext cx="831611" cy="195099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63FC1216-6A2B-134E-866B-E561065F490A}"/>
                  </a:ext>
                </a:extLst>
              </p:cNvPr>
              <p:cNvGrpSpPr/>
              <p:nvPr/>
            </p:nvGrpSpPr>
            <p:grpSpPr>
              <a:xfrm>
                <a:off x="18597055" y="6513991"/>
                <a:ext cx="1401056" cy="356909"/>
                <a:chOff x="9501483" y="8235522"/>
                <a:chExt cx="1401056" cy="356909"/>
              </a:xfrm>
            </p:grpSpPr>
            <p:pic>
              <p:nvPicPr>
                <p:cNvPr id="19" name="図 1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 title="IguanaTex Bitmap Display">
                  <a:extLst>
                    <a:ext uri="{FF2B5EF4-FFF2-40B4-BE49-F238E27FC236}">
                      <a16:creationId xmlns:a16="http://schemas.microsoft.com/office/drawing/2014/main" id="{80BCE084-40FC-6EE4-60A6-F6598D0E58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8"/>
                  </p:custDataLst>
                </p:nvPr>
              </p:nvPicPr>
              <p:blipFill>
                <a:blip r:embed="rId20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4771" y="8235522"/>
                  <a:ext cx="1314481" cy="196318"/>
                </a:xfrm>
                <a:prstGeom prst="rect">
                  <a:avLst/>
                </a:prstGeom>
              </p:spPr>
            </p:pic>
            <p:pic>
              <p:nvPicPr>
                <p:cNvPr id="23" name="図 2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 title="IguanaTex Bitmap Display">
                  <a:extLst>
                    <a:ext uri="{FF2B5EF4-FFF2-40B4-BE49-F238E27FC236}">
                      <a16:creationId xmlns:a16="http://schemas.microsoft.com/office/drawing/2014/main" id="{5C7933CD-FBDF-D180-B5D7-F9AD00DF99E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9"/>
                  </p:custDataLst>
                </p:nvPr>
              </p:nvPicPr>
              <p:blipFill>
                <a:blip r:embed="rId20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1483" y="8458300"/>
                  <a:ext cx="1401056" cy="134131"/>
                </a:xfrm>
                <a:prstGeom prst="rect">
                  <a:avLst/>
                </a:prstGeom>
              </p:spPr>
            </p:pic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45B20A2E-F4E9-EB9D-6E3C-549CF88C1970}"/>
                  </a:ext>
                </a:extLst>
              </p:cNvPr>
              <p:cNvGrpSpPr/>
              <p:nvPr/>
            </p:nvGrpSpPr>
            <p:grpSpPr>
              <a:xfrm>
                <a:off x="13533499" y="4362396"/>
                <a:ext cx="930693" cy="502823"/>
                <a:chOff x="13197690" y="4155507"/>
                <a:chExt cx="930693" cy="502823"/>
              </a:xfrm>
            </p:grpSpPr>
            <p:cxnSp>
              <p:nvCxnSpPr>
                <p:cNvPr id="108" name="直線矢印コネクタ 107">
                  <a:extLst>
                    <a:ext uri="{FF2B5EF4-FFF2-40B4-BE49-F238E27FC236}">
                      <a16:creationId xmlns:a16="http://schemas.microsoft.com/office/drawing/2014/main" id="{FC39C9CE-23FC-D50F-4A41-369793705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97690" y="4561578"/>
                  <a:ext cx="930693" cy="967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1" name="グループ化 500">
                  <a:extLst>
                    <a:ext uri="{FF2B5EF4-FFF2-40B4-BE49-F238E27FC236}">
                      <a16:creationId xmlns:a16="http://schemas.microsoft.com/office/drawing/2014/main" id="{144F16A6-2E1C-8733-52CA-CF2412A3C856}"/>
                    </a:ext>
                  </a:extLst>
                </p:cNvPr>
                <p:cNvGrpSpPr/>
                <p:nvPr/>
              </p:nvGrpSpPr>
              <p:grpSpPr>
                <a:xfrm>
                  <a:off x="13203094" y="4155507"/>
                  <a:ext cx="912241" cy="364402"/>
                  <a:chOff x="13126577" y="4046537"/>
                  <a:chExt cx="912241" cy="364402"/>
                </a:xfrm>
              </p:grpSpPr>
              <p:pic>
                <p:nvPicPr>
                  <p:cNvPr id="480" name="図 47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DB78FD34-5DCA-B0CF-F77D-D2AD6B17577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6"/>
                    </p:custDataLst>
                  </p:nvPr>
                </p:nvPicPr>
                <p:blipFill>
                  <a:blip r:embed="rId20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33805" y="4046537"/>
                    <a:ext cx="697784" cy="172846"/>
                  </a:xfrm>
                  <a:prstGeom prst="rect">
                    <a:avLst/>
                  </a:prstGeom>
                </p:spPr>
              </p:pic>
              <p:pic>
                <p:nvPicPr>
                  <p:cNvPr id="463" name="図 4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7EEFA266-AF6D-648C-39F3-DC80603C982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7"/>
                    </p:custDataLst>
                  </p:nvPr>
                </p:nvPicPr>
                <p:blipFill>
                  <a:blip r:embed="rId1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26577" y="4235959"/>
                    <a:ext cx="912241" cy="1749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07E59C7B-0686-3F4D-3370-84A4E4946E45}"/>
                  </a:ext>
                </a:extLst>
              </p:cNvPr>
              <p:cNvGrpSpPr/>
              <p:nvPr/>
            </p:nvGrpSpPr>
            <p:grpSpPr>
              <a:xfrm>
                <a:off x="13533499" y="5299958"/>
                <a:ext cx="952821" cy="467164"/>
                <a:chOff x="13197690" y="5093069"/>
                <a:chExt cx="952821" cy="467164"/>
              </a:xfrm>
            </p:grpSpPr>
            <p:grpSp>
              <p:nvGrpSpPr>
                <p:cNvPr id="500" name="グループ化 499">
                  <a:extLst>
                    <a:ext uri="{FF2B5EF4-FFF2-40B4-BE49-F238E27FC236}">
                      <a16:creationId xmlns:a16="http://schemas.microsoft.com/office/drawing/2014/main" id="{1C5837EC-9DE7-6830-4FC9-BFFA6E587C05}"/>
                    </a:ext>
                  </a:extLst>
                </p:cNvPr>
                <p:cNvGrpSpPr/>
                <p:nvPr/>
              </p:nvGrpSpPr>
              <p:grpSpPr>
                <a:xfrm>
                  <a:off x="13202254" y="5093069"/>
                  <a:ext cx="922910" cy="364402"/>
                  <a:chOff x="13172722" y="5172576"/>
                  <a:chExt cx="922910" cy="364402"/>
                </a:xfrm>
              </p:grpSpPr>
              <p:pic>
                <p:nvPicPr>
                  <p:cNvPr id="497" name="図 4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040A63F8-8CAA-5CFE-A610-39F331A10D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4"/>
                    </p:custDataLst>
                  </p:nvPr>
                </p:nvPicPr>
                <p:blipFill>
                  <a:blip r:embed="rId20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2722" y="5172576"/>
                    <a:ext cx="922910" cy="172846"/>
                  </a:xfrm>
                  <a:prstGeom prst="rect">
                    <a:avLst/>
                  </a:prstGeom>
                </p:spPr>
              </p:pic>
              <p:pic>
                <p:nvPicPr>
                  <p:cNvPr id="494" name="図 493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3193CCBB-7CD0-C9A9-3EBA-7C9D0E99C54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05"/>
                    </p:custDataLst>
                  </p:nvPr>
                </p:nvPicPr>
                <p:blipFill>
                  <a:blip r:embed="rId1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8057" y="5361998"/>
                    <a:ext cx="912241" cy="17498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1" name="直線矢印コネクタ 510">
                  <a:extLst>
                    <a:ext uri="{FF2B5EF4-FFF2-40B4-BE49-F238E27FC236}">
                      <a16:creationId xmlns:a16="http://schemas.microsoft.com/office/drawing/2014/main" id="{3D531CD4-B1D7-04F4-3F29-72F663CD3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97690" y="5456331"/>
                  <a:ext cx="952821" cy="10390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181DAC36-A995-AE32-F65D-EDCD106850B1}"/>
                  </a:ext>
                </a:extLst>
              </p:cNvPr>
              <p:cNvGrpSpPr/>
              <p:nvPr/>
            </p:nvGrpSpPr>
            <p:grpSpPr>
              <a:xfrm>
                <a:off x="16892329" y="4252417"/>
                <a:ext cx="609228" cy="362268"/>
                <a:chOff x="16363478" y="4945030"/>
                <a:chExt cx="609228" cy="362268"/>
              </a:xfrm>
            </p:grpSpPr>
            <p:pic>
              <p:nvPicPr>
                <p:cNvPr id="82" name="図 81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  <a:extLst>
                    <a:ext uri="{FF2B5EF4-FFF2-40B4-BE49-F238E27FC236}">
                      <a16:creationId xmlns:a16="http://schemas.microsoft.com/office/drawing/2014/main" id="{D4D4E8F3-5C0D-A732-CFE3-9EDE27C0649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2"/>
                  </p:custDataLst>
                </p:nvPr>
              </p:nvPicPr>
              <p:blipFill>
                <a:blip r:embed="rId20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514" y="4945030"/>
                  <a:ext cx="337156" cy="133369"/>
                </a:xfrm>
                <a:prstGeom prst="rect">
                  <a:avLst/>
                </a:prstGeom>
              </p:spPr>
            </p:pic>
            <p:pic>
              <p:nvPicPr>
                <p:cNvPr id="88" name="図 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  <a:extLst>
                    <a:ext uri="{FF2B5EF4-FFF2-40B4-BE49-F238E27FC236}">
                      <a16:creationId xmlns:a16="http://schemas.microsoft.com/office/drawing/2014/main" id="{7FE548E7-96A1-5610-3CBA-EE2E04C911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3"/>
                  </p:custDataLst>
                </p:nvPr>
              </p:nvPicPr>
              <p:blipFill>
                <a:blip r:embed="rId20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63478" y="5134452"/>
                  <a:ext cx="609228" cy="172846"/>
                </a:xfrm>
                <a:prstGeom prst="rect">
                  <a:avLst/>
                </a:prstGeom>
              </p:spPr>
            </p:pic>
          </p:grp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89CDE539-62AC-37B2-D87B-94D70BB0A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18787" y="4695185"/>
                <a:ext cx="5281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99F988EA-0ACD-89BB-6D6E-2FFA8047C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2329" y="5777196"/>
                <a:ext cx="6006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グループ化 94">
                <a:extLst>
                  <a:ext uri="{FF2B5EF4-FFF2-40B4-BE49-F238E27FC236}">
                    <a16:creationId xmlns:a16="http://schemas.microsoft.com/office/drawing/2014/main" id="{91ACBFE7-74FD-C721-F5B4-2A86C5105029}"/>
                  </a:ext>
                </a:extLst>
              </p:cNvPr>
              <p:cNvGrpSpPr/>
              <p:nvPr/>
            </p:nvGrpSpPr>
            <p:grpSpPr>
              <a:xfrm>
                <a:off x="16892329" y="5335907"/>
                <a:ext cx="609228" cy="362268"/>
                <a:chOff x="16363478" y="4945030"/>
                <a:chExt cx="609228" cy="362268"/>
              </a:xfrm>
            </p:grpSpPr>
            <p:pic>
              <p:nvPicPr>
                <p:cNvPr id="96" name="図 9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  <a:extLst>
                    <a:ext uri="{FF2B5EF4-FFF2-40B4-BE49-F238E27FC236}">
                      <a16:creationId xmlns:a16="http://schemas.microsoft.com/office/drawing/2014/main" id="{A4217878-672D-A90D-234B-27DB376F0E6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0"/>
                  </p:custDataLst>
                </p:nvPr>
              </p:nvPicPr>
              <p:blipFill>
                <a:blip r:embed="rId20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514" y="4945030"/>
                  <a:ext cx="337156" cy="133369"/>
                </a:xfrm>
                <a:prstGeom prst="rect">
                  <a:avLst/>
                </a:prstGeom>
              </p:spPr>
            </p:pic>
            <p:pic>
              <p:nvPicPr>
                <p:cNvPr id="97" name="図 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  <a:extLst>
                    <a:ext uri="{FF2B5EF4-FFF2-40B4-BE49-F238E27FC236}">
                      <a16:creationId xmlns:a16="http://schemas.microsoft.com/office/drawing/2014/main" id="{7DCC67A8-4235-8297-B6A7-472FB6526BF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1"/>
                  </p:custDataLst>
                </p:nvPr>
              </p:nvPicPr>
              <p:blipFill>
                <a:blip r:embed="rId20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63478" y="5134452"/>
                  <a:ext cx="609228" cy="17284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A497F568-8F2A-E41B-811C-6FAD47C503AC}"/>
                  </a:ext>
                </a:extLst>
              </p:cNvPr>
              <p:cNvGrpSpPr/>
              <p:nvPr>
                <p:custDataLst>
                  <p:tags r:id="rId96"/>
                </p:custDataLst>
              </p:nvPr>
            </p:nvGrpSpPr>
            <p:grpSpPr>
              <a:xfrm>
                <a:off x="16069648" y="6517596"/>
                <a:ext cx="1835151" cy="359822"/>
                <a:chOff x="10762428" y="6310707"/>
                <a:chExt cx="1835151" cy="359822"/>
              </a:xfrm>
            </p:grpSpPr>
            <p:pic>
              <p:nvPicPr>
                <p:cNvPr id="26" name="図 2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 title="IguanaTex Bitmap Display">
                  <a:extLst>
                    <a:ext uri="{FF2B5EF4-FFF2-40B4-BE49-F238E27FC236}">
                      <a16:creationId xmlns:a16="http://schemas.microsoft.com/office/drawing/2014/main" id="{127EBD84-D77D-7AA7-AAFB-8387481098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8"/>
                  </p:custDataLst>
                </p:nvPr>
              </p:nvPicPr>
              <p:blipFill>
                <a:blip r:embed="rId20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2428" y="6310707"/>
                  <a:ext cx="1835151" cy="196318"/>
                </a:xfrm>
                <a:prstGeom prst="rect">
                  <a:avLst/>
                </a:prstGeom>
              </p:spPr>
            </p:pic>
            <p:pic>
              <p:nvPicPr>
                <p:cNvPr id="16" name="図 1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302B3CD4-8CA5-EA06-16FB-B4277CE0556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9"/>
                  </p:custDataLst>
                </p:nvPr>
              </p:nvPicPr>
              <p:blipFill>
                <a:blip r:embed="rId20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4592" y="6515669"/>
                  <a:ext cx="1310823" cy="154860"/>
                </a:xfrm>
                <a:prstGeom prst="rect">
                  <a:avLst/>
                </a:prstGeom>
              </p:spPr>
            </p:pic>
          </p:grpSp>
          <p:pic>
            <p:nvPicPr>
              <p:cNvPr id="131" name="図 13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 title="IguanaTex Bitmap Display">
                <a:extLst>
                  <a:ext uri="{FF2B5EF4-FFF2-40B4-BE49-F238E27FC236}">
                    <a16:creationId xmlns:a16="http://schemas.microsoft.com/office/drawing/2014/main" id="{9AEE08D9-0B2F-2984-00BC-4DD9ECD8535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7"/>
                </p:custDataLst>
              </p:nvPr>
            </p:nvPicPr>
            <p:blipFill>
              <a:blip r:embed="rId2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80877" y="4964126"/>
                <a:ext cx="730860" cy="170712"/>
              </a:xfrm>
              <a:prstGeom prst="rect">
                <a:avLst/>
              </a:prstGeom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D78C973-8E22-84BC-54AA-B5339D7841F9}"/>
                </a:ext>
              </a:extLst>
            </p:cNvPr>
            <p:cNvGrpSpPr/>
            <p:nvPr/>
          </p:nvGrpSpPr>
          <p:grpSpPr>
            <a:xfrm>
              <a:off x="4507349" y="1534751"/>
              <a:ext cx="2280881" cy="432554"/>
              <a:chOff x="8006884" y="577917"/>
              <a:chExt cx="2280881" cy="432554"/>
            </a:xfrm>
          </p:grpSpPr>
          <p:sp>
            <p:nvSpPr>
              <p:cNvPr id="12" name="吹き出し: 四角形 11">
                <a:extLst>
                  <a:ext uri="{FF2B5EF4-FFF2-40B4-BE49-F238E27FC236}">
                    <a16:creationId xmlns:a16="http://schemas.microsoft.com/office/drawing/2014/main" id="{DB241E1A-9EA0-60F6-D8BA-5B8B22EF2624}"/>
                  </a:ext>
                </a:extLst>
              </p:cNvPr>
              <p:cNvSpPr/>
              <p:nvPr/>
            </p:nvSpPr>
            <p:spPr>
              <a:xfrm>
                <a:off x="8006884" y="577917"/>
                <a:ext cx="2280881" cy="432554"/>
              </a:xfrm>
              <a:prstGeom prst="wedgeRectCallout">
                <a:avLst>
                  <a:gd name="adj1" fmla="val 34926"/>
                  <a:gd name="adj2" fmla="val 8191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" name="図 45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 title="IguanaTex Bitmap Display">
                <a:extLst>
                  <a:ext uri="{FF2B5EF4-FFF2-40B4-BE49-F238E27FC236}">
                    <a16:creationId xmlns:a16="http://schemas.microsoft.com/office/drawing/2014/main" id="{1AD707F5-A2AC-761A-B204-50DDD88E29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4"/>
                </p:custDataLst>
              </p:nvPr>
            </p:nvPicPr>
            <p:blipFill>
              <a:blip r:embed="rId2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299" y="689245"/>
                <a:ext cx="2068358" cy="246922"/>
              </a:xfrm>
              <a:prstGeom prst="rect">
                <a:avLst/>
              </a:prstGeom>
            </p:spPr>
          </p:pic>
        </p:grpSp>
        <p:grpSp>
          <p:nvGrpSpPr>
            <p:cNvPr id="476" name="グループ化 475">
              <a:extLst>
                <a:ext uri="{FF2B5EF4-FFF2-40B4-BE49-F238E27FC236}">
                  <a16:creationId xmlns:a16="http://schemas.microsoft.com/office/drawing/2014/main" id="{43A5E4B5-2609-9E00-0E36-F1EFD5265B16}"/>
                </a:ext>
              </a:extLst>
            </p:cNvPr>
            <p:cNvGrpSpPr/>
            <p:nvPr/>
          </p:nvGrpSpPr>
          <p:grpSpPr>
            <a:xfrm>
              <a:off x="6905433" y="1534751"/>
              <a:ext cx="2280881" cy="533365"/>
              <a:chOff x="9049722" y="607651"/>
              <a:chExt cx="2280881" cy="533365"/>
            </a:xfrm>
          </p:grpSpPr>
          <p:sp>
            <p:nvSpPr>
              <p:cNvPr id="59" name="吹き出し: 四角形 58">
                <a:extLst>
                  <a:ext uri="{FF2B5EF4-FFF2-40B4-BE49-F238E27FC236}">
                    <a16:creationId xmlns:a16="http://schemas.microsoft.com/office/drawing/2014/main" id="{04C3E9D6-7F18-2C5A-4870-3567FBBDF368}"/>
                  </a:ext>
                </a:extLst>
              </p:cNvPr>
              <p:cNvSpPr/>
              <p:nvPr/>
            </p:nvSpPr>
            <p:spPr>
              <a:xfrm>
                <a:off x="9049722" y="607651"/>
                <a:ext cx="2280881" cy="533365"/>
              </a:xfrm>
              <a:custGeom>
                <a:avLst/>
                <a:gdLst>
                  <a:gd name="connsiteX0" fmla="*/ 0 w 2280881"/>
                  <a:gd name="connsiteY0" fmla="*/ 0 h 432554"/>
                  <a:gd name="connsiteX1" fmla="*/ 380147 w 2280881"/>
                  <a:gd name="connsiteY1" fmla="*/ 0 h 432554"/>
                  <a:gd name="connsiteX2" fmla="*/ 380147 w 2280881"/>
                  <a:gd name="connsiteY2" fmla="*/ 0 h 432554"/>
                  <a:gd name="connsiteX3" fmla="*/ 950367 w 2280881"/>
                  <a:gd name="connsiteY3" fmla="*/ 0 h 432554"/>
                  <a:gd name="connsiteX4" fmla="*/ 2280881 w 2280881"/>
                  <a:gd name="connsiteY4" fmla="*/ 0 h 432554"/>
                  <a:gd name="connsiteX5" fmla="*/ 2280881 w 2280881"/>
                  <a:gd name="connsiteY5" fmla="*/ 252323 h 432554"/>
                  <a:gd name="connsiteX6" fmla="*/ 2280881 w 2280881"/>
                  <a:gd name="connsiteY6" fmla="*/ 252323 h 432554"/>
                  <a:gd name="connsiteX7" fmla="*/ 2280881 w 2280881"/>
                  <a:gd name="connsiteY7" fmla="*/ 360462 h 432554"/>
                  <a:gd name="connsiteX8" fmla="*/ 2280881 w 2280881"/>
                  <a:gd name="connsiteY8" fmla="*/ 432554 h 432554"/>
                  <a:gd name="connsiteX9" fmla="*/ 950367 w 2280881"/>
                  <a:gd name="connsiteY9" fmla="*/ 432554 h 432554"/>
                  <a:gd name="connsiteX10" fmla="*/ 734809 w 2280881"/>
                  <a:gd name="connsiteY10" fmla="*/ 536752 h 432554"/>
                  <a:gd name="connsiteX11" fmla="*/ 380147 w 2280881"/>
                  <a:gd name="connsiteY11" fmla="*/ 432554 h 432554"/>
                  <a:gd name="connsiteX12" fmla="*/ 0 w 2280881"/>
                  <a:gd name="connsiteY12" fmla="*/ 432554 h 432554"/>
                  <a:gd name="connsiteX13" fmla="*/ 0 w 2280881"/>
                  <a:gd name="connsiteY13" fmla="*/ 360462 h 432554"/>
                  <a:gd name="connsiteX14" fmla="*/ 0 w 2280881"/>
                  <a:gd name="connsiteY14" fmla="*/ 252323 h 432554"/>
                  <a:gd name="connsiteX15" fmla="*/ 0 w 2280881"/>
                  <a:gd name="connsiteY15" fmla="*/ 252323 h 432554"/>
                  <a:gd name="connsiteX16" fmla="*/ 0 w 2280881"/>
                  <a:gd name="connsiteY16" fmla="*/ 0 h 432554"/>
                  <a:gd name="connsiteX0" fmla="*/ 0 w 2280881"/>
                  <a:gd name="connsiteY0" fmla="*/ 0 h 536752"/>
                  <a:gd name="connsiteX1" fmla="*/ 380147 w 2280881"/>
                  <a:gd name="connsiteY1" fmla="*/ 0 h 536752"/>
                  <a:gd name="connsiteX2" fmla="*/ 380147 w 2280881"/>
                  <a:gd name="connsiteY2" fmla="*/ 0 h 536752"/>
                  <a:gd name="connsiteX3" fmla="*/ 950367 w 2280881"/>
                  <a:gd name="connsiteY3" fmla="*/ 0 h 536752"/>
                  <a:gd name="connsiteX4" fmla="*/ 2280881 w 2280881"/>
                  <a:gd name="connsiteY4" fmla="*/ 0 h 536752"/>
                  <a:gd name="connsiteX5" fmla="*/ 2280881 w 2280881"/>
                  <a:gd name="connsiteY5" fmla="*/ 252323 h 536752"/>
                  <a:gd name="connsiteX6" fmla="*/ 2280881 w 2280881"/>
                  <a:gd name="connsiteY6" fmla="*/ 252323 h 536752"/>
                  <a:gd name="connsiteX7" fmla="*/ 2280881 w 2280881"/>
                  <a:gd name="connsiteY7" fmla="*/ 360462 h 536752"/>
                  <a:gd name="connsiteX8" fmla="*/ 2280881 w 2280881"/>
                  <a:gd name="connsiteY8" fmla="*/ 432554 h 536752"/>
                  <a:gd name="connsiteX9" fmla="*/ 882634 w 2280881"/>
                  <a:gd name="connsiteY9" fmla="*/ 432554 h 536752"/>
                  <a:gd name="connsiteX10" fmla="*/ 734809 w 2280881"/>
                  <a:gd name="connsiteY10" fmla="*/ 536752 h 536752"/>
                  <a:gd name="connsiteX11" fmla="*/ 380147 w 2280881"/>
                  <a:gd name="connsiteY11" fmla="*/ 432554 h 536752"/>
                  <a:gd name="connsiteX12" fmla="*/ 0 w 2280881"/>
                  <a:gd name="connsiteY12" fmla="*/ 432554 h 536752"/>
                  <a:gd name="connsiteX13" fmla="*/ 0 w 2280881"/>
                  <a:gd name="connsiteY13" fmla="*/ 360462 h 536752"/>
                  <a:gd name="connsiteX14" fmla="*/ 0 w 2280881"/>
                  <a:gd name="connsiteY14" fmla="*/ 252323 h 536752"/>
                  <a:gd name="connsiteX15" fmla="*/ 0 w 2280881"/>
                  <a:gd name="connsiteY15" fmla="*/ 252323 h 536752"/>
                  <a:gd name="connsiteX16" fmla="*/ 0 w 2280881"/>
                  <a:gd name="connsiteY16" fmla="*/ 0 h 536752"/>
                  <a:gd name="connsiteX0" fmla="*/ 0 w 2280881"/>
                  <a:gd name="connsiteY0" fmla="*/ 0 h 536752"/>
                  <a:gd name="connsiteX1" fmla="*/ 380147 w 2280881"/>
                  <a:gd name="connsiteY1" fmla="*/ 0 h 536752"/>
                  <a:gd name="connsiteX2" fmla="*/ 380147 w 2280881"/>
                  <a:gd name="connsiteY2" fmla="*/ 0 h 536752"/>
                  <a:gd name="connsiteX3" fmla="*/ 950367 w 2280881"/>
                  <a:gd name="connsiteY3" fmla="*/ 0 h 536752"/>
                  <a:gd name="connsiteX4" fmla="*/ 2280881 w 2280881"/>
                  <a:gd name="connsiteY4" fmla="*/ 0 h 536752"/>
                  <a:gd name="connsiteX5" fmla="*/ 2280881 w 2280881"/>
                  <a:gd name="connsiteY5" fmla="*/ 252323 h 536752"/>
                  <a:gd name="connsiteX6" fmla="*/ 2280881 w 2280881"/>
                  <a:gd name="connsiteY6" fmla="*/ 252323 h 536752"/>
                  <a:gd name="connsiteX7" fmla="*/ 2280881 w 2280881"/>
                  <a:gd name="connsiteY7" fmla="*/ 360462 h 536752"/>
                  <a:gd name="connsiteX8" fmla="*/ 2280881 w 2280881"/>
                  <a:gd name="connsiteY8" fmla="*/ 432554 h 536752"/>
                  <a:gd name="connsiteX9" fmla="*/ 882634 w 2280881"/>
                  <a:gd name="connsiteY9" fmla="*/ 432554 h 536752"/>
                  <a:gd name="connsiteX10" fmla="*/ 667076 w 2280881"/>
                  <a:gd name="connsiteY10" fmla="*/ 536752 h 536752"/>
                  <a:gd name="connsiteX11" fmla="*/ 380147 w 2280881"/>
                  <a:gd name="connsiteY11" fmla="*/ 432554 h 536752"/>
                  <a:gd name="connsiteX12" fmla="*/ 0 w 2280881"/>
                  <a:gd name="connsiteY12" fmla="*/ 432554 h 536752"/>
                  <a:gd name="connsiteX13" fmla="*/ 0 w 2280881"/>
                  <a:gd name="connsiteY13" fmla="*/ 360462 h 536752"/>
                  <a:gd name="connsiteX14" fmla="*/ 0 w 2280881"/>
                  <a:gd name="connsiteY14" fmla="*/ 252323 h 536752"/>
                  <a:gd name="connsiteX15" fmla="*/ 0 w 2280881"/>
                  <a:gd name="connsiteY15" fmla="*/ 252323 h 536752"/>
                  <a:gd name="connsiteX16" fmla="*/ 0 w 2280881"/>
                  <a:gd name="connsiteY16" fmla="*/ 0 h 536752"/>
                  <a:gd name="connsiteX0" fmla="*/ 0 w 2280881"/>
                  <a:gd name="connsiteY0" fmla="*/ 0 h 579085"/>
                  <a:gd name="connsiteX1" fmla="*/ 380147 w 2280881"/>
                  <a:gd name="connsiteY1" fmla="*/ 0 h 579085"/>
                  <a:gd name="connsiteX2" fmla="*/ 380147 w 2280881"/>
                  <a:gd name="connsiteY2" fmla="*/ 0 h 579085"/>
                  <a:gd name="connsiteX3" fmla="*/ 950367 w 2280881"/>
                  <a:gd name="connsiteY3" fmla="*/ 0 h 579085"/>
                  <a:gd name="connsiteX4" fmla="*/ 2280881 w 2280881"/>
                  <a:gd name="connsiteY4" fmla="*/ 0 h 579085"/>
                  <a:gd name="connsiteX5" fmla="*/ 2280881 w 2280881"/>
                  <a:gd name="connsiteY5" fmla="*/ 252323 h 579085"/>
                  <a:gd name="connsiteX6" fmla="*/ 2280881 w 2280881"/>
                  <a:gd name="connsiteY6" fmla="*/ 252323 h 579085"/>
                  <a:gd name="connsiteX7" fmla="*/ 2280881 w 2280881"/>
                  <a:gd name="connsiteY7" fmla="*/ 360462 h 579085"/>
                  <a:gd name="connsiteX8" fmla="*/ 2280881 w 2280881"/>
                  <a:gd name="connsiteY8" fmla="*/ 432554 h 579085"/>
                  <a:gd name="connsiteX9" fmla="*/ 882634 w 2280881"/>
                  <a:gd name="connsiteY9" fmla="*/ 432554 h 579085"/>
                  <a:gd name="connsiteX10" fmla="*/ 650142 w 2280881"/>
                  <a:gd name="connsiteY10" fmla="*/ 579085 h 579085"/>
                  <a:gd name="connsiteX11" fmla="*/ 380147 w 2280881"/>
                  <a:gd name="connsiteY11" fmla="*/ 432554 h 579085"/>
                  <a:gd name="connsiteX12" fmla="*/ 0 w 2280881"/>
                  <a:gd name="connsiteY12" fmla="*/ 432554 h 579085"/>
                  <a:gd name="connsiteX13" fmla="*/ 0 w 2280881"/>
                  <a:gd name="connsiteY13" fmla="*/ 360462 h 579085"/>
                  <a:gd name="connsiteX14" fmla="*/ 0 w 2280881"/>
                  <a:gd name="connsiteY14" fmla="*/ 252323 h 579085"/>
                  <a:gd name="connsiteX15" fmla="*/ 0 w 2280881"/>
                  <a:gd name="connsiteY15" fmla="*/ 252323 h 579085"/>
                  <a:gd name="connsiteX16" fmla="*/ 0 w 2280881"/>
                  <a:gd name="connsiteY16" fmla="*/ 0 h 579085"/>
                  <a:gd name="connsiteX0" fmla="*/ 0 w 2280881"/>
                  <a:gd name="connsiteY0" fmla="*/ 0 h 579085"/>
                  <a:gd name="connsiteX1" fmla="*/ 380147 w 2280881"/>
                  <a:gd name="connsiteY1" fmla="*/ 0 h 579085"/>
                  <a:gd name="connsiteX2" fmla="*/ 380147 w 2280881"/>
                  <a:gd name="connsiteY2" fmla="*/ 0 h 579085"/>
                  <a:gd name="connsiteX3" fmla="*/ 950367 w 2280881"/>
                  <a:gd name="connsiteY3" fmla="*/ 0 h 579085"/>
                  <a:gd name="connsiteX4" fmla="*/ 2280881 w 2280881"/>
                  <a:gd name="connsiteY4" fmla="*/ 0 h 579085"/>
                  <a:gd name="connsiteX5" fmla="*/ 2280881 w 2280881"/>
                  <a:gd name="connsiteY5" fmla="*/ 252323 h 579085"/>
                  <a:gd name="connsiteX6" fmla="*/ 2280881 w 2280881"/>
                  <a:gd name="connsiteY6" fmla="*/ 252323 h 579085"/>
                  <a:gd name="connsiteX7" fmla="*/ 2280881 w 2280881"/>
                  <a:gd name="connsiteY7" fmla="*/ 360462 h 579085"/>
                  <a:gd name="connsiteX8" fmla="*/ 2280881 w 2280881"/>
                  <a:gd name="connsiteY8" fmla="*/ 432554 h 579085"/>
                  <a:gd name="connsiteX9" fmla="*/ 840301 w 2280881"/>
                  <a:gd name="connsiteY9" fmla="*/ 441020 h 579085"/>
                  <a:gd name="connsiteX10" fmla="*/ 650142 w 2280881"/>
                  <a:gd name="connsiteY10" fmla="*/ 579085 h 579085"/>
                  <a:gd name="connsiteX11" fmla="*/ 380147 w 2280881"/>
                  <a:gd name="connsiteY11" fmla="*/ 432554 h 579085"/>
                  <a:gd name="connsiteX12" fmla="*/ 0 w 2280881"/>
                  <a:gd name="connsiteY12" fmla="*/ 432554 h 579085"/>
                  <a:gd name="connsiteX13" fmla="*/ 0 w 2280881"/>
                  <a:gd name="connsiteY13" fmla="*/ 360462 h 579085"/>
                  <a:gd name="connsiteX14" fmla="*/ 0 w 2280881"/>
                  <a:gd name="connsiteY14" fmla="*/ 252323 h 579085"/>
                  <a:gd name="connsiteX15" fmla="*/ 0 w 2280881"/>
                  <a:gd name="connsiteY15" fmla="*/ 252323 h 579085"/>
                  <a:gd name="connsiteX16" fmla="*/ 0 w 2280881"/>
                  <a:gd name="connsiteY16" fmla="*/ 0 h 579085"/>
                  <a:gd name="connsiteX0" fmla="*/ 0 w 2280881"/>
                  <a:gd name="connsiteY0" fmla="*/ 0 h 533365"/>
                  <a:gd name="connsiteX1" fmla="*/ 380147 w 2280881"/>
                  <a:gd name="connsiteY1" fmla="*/ 0 h 533365"/>
                  <a:gd name="connsiteX2" fmla="*/ 380147 w 2280881"/>
                  <a:gd name="connsiteY2" fmla="*/ 0 h 533365"/>
                  <a:gd name="connsiteX3" fmla="*/ 950367 w 2280881"/>
                  <a:gd name="connsiteY3" fmla="*/ 0 h 533365"/>
                  <a:gd name="connsiteX4" fmla="*/ 2280881 w 2280881"/>
                  <a:gd name="connsiteY4" fmla="*/ 0 h 533365"/>
                  <a:gd name="connsiteX5" fmla="*/ 2280881 w 2280881"/>
                  <a:gd name="connsiteY5" fmla="*/ 252323 h 533365"/>
                  <a:gd name="connsiteX6" fmla="*/ 2280881 w 2280881"/>
                  <a:gd name="connsiteY6" fmla="*/ 252323 h 533365"/>
                  <a:gd name="connsiteX7" fmla="*/ 2280881 w 2280881"/>
                  <a:gd name="connsiteY7" fmla="*/ 360462 h 533365"/>
                  <a:gd name="connsiteX8" fmla="*/ 2280881 w 2280881"/>
                  <a:gd name="connsiteY8" fmla="*/ 432554 h 533365"/>
                  <a:gd name="connsiteX9" fmla="*/ 840301 w 2280881"/>
                  <a:gd name="connsiteY9" fmla="*/ 441020 h 533365"/>
                  <a:gd name="connsiteX10" fmla="*/ 670462 w 2280881"/>
                  <a:gd name="connsiteY10" fmla="*/ 533365 h 533365"/>
                  <a:gd name="connsiteX11" fmla="*/ 380147 w 2280881"/>
                  <a:gd name="connsiteY11" fmla="*/ 432554 h 533365"/>
                  <a:gd name="connsiteX12" fmla="*/ 0 w 2280881"/>
                  <a:gd name="connsiteY12" fmla="*/ 432554 h 533365"/>
                  <a:gd name="connsiteX13" fmla="*/ 0 w 2280881"/>
                  <a:gd name="connsiteY13" fmla="*/ 360462 h 533365"/>
                  <a:gd name="connsiteX14" fmla="*/ 0 w 2280881"/>
                  <a:gd name="connsiteY14" fmla="*/ 252323 h 533365"/>
                  <a:gd name="connsiteX15" fmla="*/ 0 w 2280881"/>
                  <a:gd name="connsiteY15" fmla="*/ 252323 h 533365"/>
                  <a:gd name="connsiteX16" fmla="*/ 0 w 2280881"/>
                  <a:gd name="connsiteY16" fmla="*/ 0 h 533365"/>
                  <a:gd name="connsiteX0" fmla="*/ 0 w 2280881"/>
                  <a:gd name="connsiteY0" fmla="*/ 0 h 533365"/>
                  <a:gd name="connsiteX1" fmla="*/ 380147 w 2280881"/>
                  <a:gd name="connsiteY1" fmla="*/ 0 h 533365"/>
                  <a:gd name="connsiteX2" fmla="*/ 380147 w 2280881"/>
                  <a:gd name="connsiteY2" fmla="*/ 0 h 533365"/>
                  <a:gd name="connsiteX3" fmla="*/ 950367 w 2280881"/>
                  <a:gd name="connsiteY3" fmla="*/ 0 h 533365"/>
                  <a:gd name="connsiteX4" fmla="*/ 2280881 w 2280881"/>
                  <a:gd name="connsiteY4" fmla="*/ 0 h 533365"/>
                  <a:gd name="connsiteX5" fmla="*/ 2280881 w 2280881"/>
                  <a:gd name="connsiteY5" fmla="*/ 252323 h 533365"/>
                  <a:gd name="connsiteX6" fmla="*/ 2280881 w 2280881"/>
                  <a:gd name="connsiteY6" fmla="*/ 252323 h 533365"/>
                  <a:gd name="connsiteX7" fmla="*/ 2280881 w 2280881"/>
                  <a:gd name="connsiteY7" fmla="*/ 360462 h 533365"/>
                  <a:gd name="connsiteX8" fmla="*/ 2280881 w 2280881"/>
                  <a:gd name="connsiteY8" fmla="*/ 432554 h 533365"/>
                  <a:gd name="connsiteX9" fmla="*/ 840301 w 2280881"/>
                  <a:gd name="connsiteY9" fmla="*/ 441020 h 533365"/>
                  <a:gd name="connsiteX10" fmla="*/ 670462 w 2280881"/>
                  <a:gd name="connsiteY10" fmla="*/ 533365 h 533365"/>
                  <a:gd name="connsiteX11" fmla="*/ 456347 w 2280881"/>
                  <a:gd name="connsiteY11" fmla="*/ 437634 h 533365"/>
                  <a:gd name="connsiteX12" fmla="*/ 0 w 2280881"/>
                  <a:gd name="connsiteY12" fmla="*/ 432554 h 533365"/>
                  <a:gd name="connsiteX13" fmla="*/ 0 w 2280881"/>
                  <a:gd name="connsiteY13" fmla="*/ 360462 h 533365"/>
                  <a:gd name="connsiteX14" fmla="*/ 0 w 2280881"/>
                  <a:gd name="connsiteY14" fmla="*/ 252323 h 533365"/>
                  <a:gd name="connsiteX15" fmla="*/ 0 w 2280881"/>
                  <a:gd name="connsiteY15" fmla="*/ 252323 h 533365"/>
                  <a:gd name="connsiteX16" fmla="*/ 0 w 2280881"/>
                  <a:gd name="connsiteY16" fmla="*/ 0 h 533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80881" h="533365">
                    <a:moveTo>
                      <a:pt x="0" y="0"/>
                    </a:moveTo>
                    <a:lnTo>
                      <a:pt x="380147" y="0"/>
                    </a:lnTo>
                    <a:lnTo>
                      <a:pt x="380147" y="0"/>
                    </a:lnTo>
                    <a:lnTo>
                      <a:pt x="950367" y="0"/>
                    </a:lnTo>
                    <a:lnTo>
                      <a:pt x="2280881" y="0"/>
                    </a:lnTo>
                    <a:lnTo>
                      <a:pt x="2280881" y="252323"/>
                    </a:lnTo>
                    <a:lnTo>
                      <a:pt x="2280881" y="252323"/>
                    </a:lnTo>
                    <a:lnTo>
                      <a:pt x="2280881" y="360462"/>
                    </a:lnTo>
                    <a:lnTo>
                      <a:pt x="2280881" y="432554"/>
                    </a:lnTo>
                    <a:lnTo>
                      <a:pt x="840301" y="441020"/>
                    </a:lnTo>
                    <a:lnTo>
                      <a:pt x="670462" y="533365"/>
                    </a:lnTo>
                    <a:lnTo>
                      <a:pt x="456347" y="437634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8" name="図 467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ained by}}  \textcircled{\scriptsize{5}}&#10;&#10;\end{document}&#10;" title="IguanaTex Bitmap Display">
                <a:extLst>
                  <a:ext uri="{FF2B5EF4-FFF2-40B4-BE49-F238E27FC236}">
                    <a16:creationId xmlns:a16="http://schemas.microsoft.com/office/drawing/2014/main" id="{33D02F1D-F8C9-F52E-0F23-0AEDB77DCE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3"/>
                </p:custDataLst>
              </p:nvPr>
            </p:nvPicPr>
            <p:blipFill>
              <a:blip r:embed="rId2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4827" y="718979"/>
                <a:ext cx="2107988" cy="246922"/>
              </a:xfrm>
              <a:prstGeom prst="rect">
                <a:avLst/>
              </a:prstGeom>
            </p:spPr>
          </p:pic>
        </p:grp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B3D0AB11-99EE-7824-DBE5-D422F00DBDE2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9644039" y="1524450"/>
              <a:ext cx="2466044" cy="568813"/>
              <a:chOff x="9453553" y="1534751"/>
              <a:chExt cx="2466044" cy="568813"/>
            </a:xfrm>
          </p:grpSpPr>
          <p:sp>
            <p:nvSpPr>
              <p:cNvPr id="98" name="吹き出し: 四角形 97">
                <a:extLst>
                  <a:ext uri="{FF2B5EF4-FFF2-40B4-BE49-F238E27FC236}">
                    <a16:creationId xmlns:a16="http://schemas.microsoft.com/office/drawing/2014/main" id="{F2F1BC3C-E532-10AF-020A-4C711C8C9060}"/>
                  </a:ext>
                </a:extLst>
              </p:cNvPr>
              <p:cNvSpPr/>
              <p:nvPr/>
            </p:nvSpPr>
            <p:spPr>
              <a:xfrm>
                <a:off x="9453553" y="1534751"/>
                <a:ext cx="2466044" cy="568813"/>
              </a:xfrm>
              <a:custGeom>
                <a:avLst/>
                <a:gdLst>
                  <a:gd name="connsiteX0" fmla="*/ 0 w 2466044"/>
                  <a:gd name="connsiteY0" fmla="*/ 0 h 432554"/>
                  <a:gd name="connsiteX1" fmla="*/ 1438526 w 2466044"/>
                  <a:gd name="connsiteY1" fmla="*/ 0 h 432554"/>
                  <a:gd name="connsiteX2" fmla="*/ 1438526 w 2466044"/>
                  <a:gd name="connsiteY2" fmla="*/ 0 h 432554"/>
                  <a:gd name="connsiteX3" fmla="*/ 2055037 w 2466044"/>
                  <a:gd name="connsiteY3" fmla="*/ 0 h 432554"/>
                  <a:gd name="connsiteX4" fmla="*/ 2466044 w 2466044"/>
                  <a:gd name="connsiteY4" fmla="*/ 0 h 432554"/>
                  <a:gd name="connsiteX5" fmla="*/ 2466044 w 2466044"/>
                  <a:gd name="connsiteY5" fmla="*/ 252323 h 432554"/>
                  <a:gd name="connsiteX6" fmla="*/ 2466044 w 2466044"/>
                  <a:gd name="connsiteY6" fmla="*/ 252323 h 432554"/>
                  <a:gd name="connsiteX7" fmla="*/ 2466044 w 2466044"/>
                  <a:gd name="connsiteY7" fmla="*/ 360462 h 432554"/>
                  <a:gd name="connsiteX8" fmla="*/ 2466044 w 2466044"/>
                  <a:gd name="connsiteY8" fmla="*/ 432554 h 432554"/>
                  <a:gd name="connsiteX9" fmla="*/ 2055037 w 2466044"/>
                  <a:gd name="connsiteY9" fmla="*/ 432554 h 432554"/>
                  <a:gd name="connsiteX10" fmla="*/ 1338865 w 2466044"/>
                  <a:gd name="connsiteY10" fmla="*/ 568813 h 432554"/>
                  <a:gd name="connsiteX11" fmla="*/ 1438526 w 2466044"/>
                  <a:gd name="connsiteY11" fmla="*/ 432554 h 432554"/>
                  <a:gd name="connsiteX12" fmla="*/ 0 w 2466044"/>
                  <a:gd name="connsiteY12" fmla="*/ 432554 h 432554"/>
                  <a:gd name="connsiteX13" fmla="*/ 0 w 2466044"/>
                  <a:gd name="connsiteY13" fmla="*/ 360462 h 432554"/>
                  <a:gd name="connsiteX14" fmla="*/ 0 w 2466044"/>
                  <a:gd name="connsiteY14" fmla="*/ 252323 h 432554"/>
                  <a:gd name="connsiteX15" fmla="*/ 0 w 2466044"/>
                  <a:gd name="connsiteY15" fmla="*/ 252323 h 432554"/>
                  <a:gd name="connsiteX16" fmla="*/ 0 w 2466044"/>
                  <a:gd name="connsiteY16" fmla="*/ 0 h 432554"/>
                  <a:gd name="connsiteX0" fmla="*/ 0 w 2466044"/>
                  <a:gd name="connsiteY0" fmla="*/ 0 h 568813"/>
                  <a:gd name="connsiteX1" fmla="*/ 1438526 w 2466044"/>
                  <a:gd name="connsiteY1" fmla="*/ 0 h 568813"/>
                  <a:gd name="connsiteX2" fmla="*/ 1438526 w 2466044"/>
                  <a:gd name="connsiteY2" fmla="*/ 0 h 568813"/>
                  <a:gd name="connsiteX3" fmla="*/ 2055037 w 2466044"/>
                  <a:gd name="connsiteY3" fmla="*/ 0 h 568813"/>
                  <a:gd name="connsiteX4" fmla="*/ 2466044 w 2466044"/>
                  <a:gd name="connsiteY4" fmla="*/ 0 h 568813"/>
                  <a:gd name="connsiteX5" fmla="*/ 2466044 w 2466044"/>
                  <a:gd name="connsiteY5" fmla="*/ 252323 h 568813"/>
                  <a:gd name="connsiteX6" fmla="*/ 2466044 w 2466044"/>
                  <a:gd name="connsiteY6" fmla="*/ 252323 h 568813"/>
                  <a:gd name="connsiteX7" fmla="*/ 2466044 w 2466044"/>
                  <a:gd name="connsiteY7" fmla="*/ 360462 h 568813"/>
                  <a:gd name="connsiteX8" fmla="*/ 2466044 w 2466044"/>
                  <a:gd name="connsiteY8" fmla="*/ 432554 h 568813"/>
                  <a:gd name="connsiteX9" fmla="*/ 2055037 w 2466044"/>
                  <a:gd name="connsiteY9" fmla="*/ 432554 h 568813"/>
                  <a:gd name="connsiteX10" fmla="*/ 1338865 w 2466044"/>
                  <a:gd name="connsiteY10" fmla="*/ 568813 h 568813"/>
                  <a:gd name="connsiteX11" fmla="*/ 1265489 w 2466044"/>
                  <a:gd name="connsiteY11" fmla="*/ 430966 h 568813"/>
                  <a:gd name="connsiteX12" fmla="*/ 0 w 2466044"/>
                  <a:gd name="connsiteY12" fmla="*/ 432554 h 568813"/>
                  <a:gd name="connsiteX13" fmla="*/ 0 w 2466044"/>
                  <a:gd name="connsiteY13" fmla="*/ 360462 h 568813"/>
                  <a:gd name="connsiteX14" fmla="*/ 0 w 2466044"/>
                  <a:gd name="connsiteY14" fmla="*/ 252323 h 568813"/>
                  <a:gd name="connsiteX15" fmla="*/ 0 w 2466044"/>
                  <a:gd name="connsiteY15" fmla="*/ 252323 h 568813"/>
                  <a:gd name="connsiteX16" fmla="*/ 0 w 2466044"/>
                  <a:gd name="connsiteY16" fmla="*/ 0 h 568813"/>
                  <a:gd name="connsiteX0" fmla="*/ 0 w 2466044"/>
                  <a:gd name="connsiteY0" fmla="*/ 0 h 568813"/>
                  <a:gd name="connsiteX1" fmla="*/ 1438526 w 2466044"/>
                  <a:gd name="connsiteY1" fmla="*/ 0 h 568813"/>
                  <a:gd name="connsiteX2" fmla="*/ 1438526 w 2466044"/>
                  <a:gd name="connsiteY2" fmla="*/ 0 h 568813"/>
                  <a:gd name="connsiteX3" fmla="*/ 2055037 w 2466044"/>
                  <a:gd name="connsiteY3" fmla="*/ 0 h 568813"/>
                  <a:gd name="connsiteX4" fmla="*/ 2466044 w 2466044"/>
                  <a:gd name="connsiteY4" fmla="*/ 0 h 568813"/>
                  <a:gd name="connsiteX5" fmla="*/ 2466044 w 2466044"/>
                  <a:gd name="connsiteY5" fmla="*/ 252323 h 568813"/>
                  <a:gd name="connsiteX6" fmla="*/ 2466044 w 2466044"/>
                  <a:gd name="connsiteY6" fmla="*/ 252323 h 568813"/>
                  <a:gd name="connsiteX7" fmla="*/ 2466044 w 2466044"/>
                  <a:gd name="connsiteY7" fmla="*/ 360462 h 568813"/>
                  <a:gd name="connsiteX8" fmla="*/ 2466044 w 2466044"/>
                  <a:gd name="connsiteY8" fmla="*/ 432554 h 568813"/>
                  <a:gd name="connsiteX9" fmla="*/ 1726425 w 2466044"/>
                  <a:gd name="connsiteY9" fmla="*/ 430967 h 568813"/>
                  <a:gd name="connsiteX10" fmla="*/ 1338865 w 2466044"/>
                  <a:gd name="connsiteY10" fmla="*/ 568813 h 568813"/>
                  <a:gd name="connsiteX11" fmla="*/ 1265489 w 2466044"/>
                  <a:gd name="connsiteY11" fmla="*/ 430966 h 568813"/>
                  <a:gd name="connsiteX12" fmla="*/ 0 w 2466044"/>
                  <a:gd name="connsiteY12" fmla="*/ 432554 h 568813"/>
                  <a:gd name="connsiteX13" fmla="*/ 0 w 2466044"/>
                  <a:gd name="connsiteY13" fmla="*/ 360462 h 568813"/>
                  <a:gd name="connsiteX14" fmla="*/ 0 w 2466044"/>
                  <a:gd name="connsiteY14" fmla="*/ 252323 h 568813"/>
                  <a:gd name="connsiteX15" fmla="*/ 0 w 2466044"/>
                  <a:gd name="connsiteY15" fmla="*/ 252323 h 568813"/>
                  <a:gd name="connsiteX16" fmla="*/ 0 w 2466044"/>
                  <a:gd name="connsiteY16" fmla="*/ 0 h 568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044" h="568813">
                    <a:moveTo>
                      <a:pt x="0" y="0"/>
                    </a:moveTo>
                    <a:lnTo>
                      <a:pt x="1438526" y="0"/>
                    </a:lnTo>
                    <a:lnTo>
                      <a:pt x="1438526" y="0"/>
                    </a:lnTo>
                    <a:lnTo>
                      <a:pt x="2055037" y="0"/>
                    </a:lnTo>
                    <a:lnTo>
                      <a:pt x="2466044" y="0"/>
                    </a:lnTo>
                    <a:lnTo>
                      <a:pt x="2466044" y="252323"/>
                    </a:lnTo>
                    <a:lnTo>
                      <a:pt x="2466044" y="252323"/>
                    </a:lnTo>
                    <a:lnTo>
                      <a:pt x="2466044" y="360462"/>
                    </a:lnTo>
                    <a:lnTo>
                      <a:pt x="2466044" y="432554"/>
                    </a:lnTo>
                    <a:lnTo>
                      <a:pt x="1726425" y="430967"/>
                    </a:lnTo>
                    <a:lnTo>
                      <a:pt x="1338865" y="568813"/>
                    </a:lnTo>
                    <a:lnTo>
                      <a:pt x="1265489" y="430966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" name="図 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2}}&#10;&#10;\end{document}&#10;" title="IguanaTex Bitmap Display">
                <a:extLst>
                  <a:ext uri="{FF2B5EF4-FFF2-40B4-BE49-F238E27FC236}">
                    <a16:creationId xmlns:a16="http://schemas.microsoft.com/office/drawing/2014/main" id="{C912DC08-7DA6-4B58-5CED-34ACBAC300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2"/>
                </p:custDataLst>
              </p:nvPr>
            </p:nvPicPr>
            <p:blipFill>
              <a:blip r:embed="rId2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30802" y="1646079"/>
                <a:ext cx="2304612" cy="246922"/>
              </a:xfrm>
              <a:prstGeom prst="rect">
                <a:avLst/>
              </a:prstGeom>
            </p:spPr>
          </p:pic>
        </p:grpSp>
        <p:grpSp>
          <p:nvGrpSpPr>
            <p:cNvPr id="484" name="グループ化 483">
              <a:extLst>
                <a:ext uri="{FF2B5EF4-FFF2-40B4-BE49-F238E27FC236}">
                  <a16:creationId xmlns:a16="http://schemas.microsoft.com/office/drawing/2014/main" id="{1FEBBA8B-FCE9-D100-F9E1-5052C846FD89}"/>
                </a:ext>
              </a:extLst>
            </p:cNvPr>
            <p:cNvGrpSpPr/>
            <p:nvPr/>
          </p:nvGrpSpPr>
          <p:grpSpPr>
            <a:xfrm>
              <a:off x="12567808" y="1534750"/>
              <a:ext cx="2466044" cy="550297"/>
              <a:chOff x="12179814" y="1534750"/>
              <a:chExt cx="2466044" cy="550297"/>
            </a:xfrm>
          </p:grpSpPr>
          <p:sp>
            <p:nvSpPr>
              <p:cNvPr id="34" name="吹き出し: 四角形 33">
                <a:extLst>
                  <a:ext uri="{FF2B5EF4-FFF2-40B4-BE49-F238E27FC236}">
                    <a16:creationId xmlns:a16="http://schemas.microsoft.com/office/drawing/2014/main" id="{C1F960C8-20CC-7E66-FFA9-9CC866296980}"/>
                  </a:ext>
                </a:extLst>
              </p:cNvPr>
              <p:cNvSpPr/>
              <p:nvPr/>
            </p:nvSpPr>
            <p:spPr>
              <a:xfrm>
                <a:off x="12179814" y="1534750"/>
                <a:ext cx="2466044" cy="550297"/>
              </a:xfrm>
              <a:custGeom>
                <a:avLst/>
                <a:gdLst>
                  <a:gd name="connsiteX0" fmla="*/ 0 w 2466044"/>
                  <a:gd name="connsiteY0" fmla="*/ 0 h 432554"/>
                  <a:gd name="connsiteX1" fmla="*/ 1438526 w 2466044"/>
                  <a:gd name="connsiteY1" fmla="*/ 0 h 432554"/>
                  <a:gd name="connsiteX2" fmla="*/ 1438526 w 2466044"/>
                  <a:gd name="connsiteY2" fmla="*/ 0 h 432554"/>
                  <a:gd name="connsiteX3" fmla="*/ 2055037 w 2466044"/>
                  <a:gd name="connsiteY3" fmla="*/ 0 h 432554"/>
                  <a:gd name="connsiteX4" fmla="*/ 2466044 w 2466044"/>
                  <a:gd name="connsiteY4" fmla="*/ 0 h 432554"/>
                  <a:gd name="connsiteX5" fmla="*/ 2466044 w 2466044"/>
                  <a:gd name="connsiteY5" fmla="*/ 252323 h 432554"/>
                  <a:gd name="connsiteX6" fmla="*/ 2466044 w 2466044"/>
                  <a:gd name="connsiteY6" fmla="*/ 252323 h 432554"/>
                  <a:gd name="connsiteX7" fmla="*/ 2466044 w 2466044"/>
                  <a:gd name="connsiteY7" fmla="*/ 360462 h 432554"/>
                  <a:gd name="connsiteX8" fmla="*/ 2466044 w 2466044"/>
                  <a:gd name="connsiteY8" fmla="*/ 432554 h 432554"/>
                  <a:gd name="connsiteX9" fmla="*/ 2055037 w 2466044"/>
                  <a:gd name="connsiteY9" fmla="*/ 432554 h 432554"/>
                  <a:gd name="connsiteX10" fmla="*/ 1519848 w 2466044"/>
                  <a:gd name="connsiteY10" fmla="*/ 584164 h 432554"/>
                  <a:gd name="connsiteX11" fmla="*/ 1438526 w 2466044"/>
                  <a:gd name="connsiteY11" fmla="*/ 432554 h 432554"/>
                  <a:gd name="connsiteX12" fmla="*/ 0 w 2466044"/>
                  <a:gd name="connsiteY12" fmla="*/ 432554 h 432554"/>
                  <a:gd name="connsiteX13" fmla="*/ 0 w 2466044"/>
                  <a:gd name="connsiteY13" fmla="*/ 360462 h 432554"/>
                  <a:gd name="connsiteX14" fmla="*/ 0 w 2466044"/>
                  <a:gd name="connsiteY14" fmla="*/ 252323 h 432554"/>
                  <a:gd name="connsiteX15" fmla="*/ 0 w 2466044"/>
                  <a:gd name="connsiteY15" fmla="*/ 252323 h 432554"/>
                  <a:gd name="connsiteX16" fmla="*/ 0 w 2466044"/>
                  <a:gd name="connsiteY16" fmla="*/ 0 h 432554"/>
                  <a:gd name="connsiteX0" fmla="*/ 0 w 2466044"/>
                  <a:gd name="connsiteY0" fmla="*/ 0 h 584164"/>
                  <a:gd name="connsiteX1" fmla="*/ 1438526 w 2466044"/>
                  <a:gd name="connsiteY1" fmla="*/ 0 h 584164"/>
                  <a:gd name="connsiteX2" fmla="*/ 1438526 w 2466044"/>
                  <a:gd name="connsiteY2" fmla="*/ 0 h 584164"/>
                  <a:gd name="connsiteX3" fmla="*/ 2055037 w 2466044"/>
                  <a:gd name="connsiteY3" fmla="*/ 0 h 584164"/>
                  <a:gd name="connsiteX4" fmla="*/ 2466044 w 2466044"/>
                  <a:gd name="connsiteY4" fmla="*/ 0 h 584164"/>
                  <a:gd name="connsiteX5" fmla="*/ 2466044 w 2466044"/>
                  <a:gd name="connsiteY5" fmla="*/ 252323 h 584164"/>
                  <a:gd name="connsiteX6" fmla="*/ 2466044 w 2466044"/>
                  <a:gd name="connsiteY6" fmla="*/ 252323 h 584164"/>
                  <a:gd name="connsiteX7" fmla="*/ 2466044 w 2466044"/>
                  <a:gd name="connsiteY7" fmla="*/ 360462 h 584164"/>
                  <a:gd name="connsiteX8" fmla="*/ 2466044 w 2466044"/>
                  <a:gd name="connsiteY8" fmla="*/ 432554 h 584164"/>
                  <a:gd name="connsiteX9" fmla="*/ 2055037 w 2466044"/>
                  <a:gd name="connsiteY9" fmla="*/ 432554 h 584164"/>
                  <a:gd name="connsiteX10" fmla="*/ 1519848 w 2466044"/>
                  <a:gd name="connsiteY10" fmla="*/ 584164 h 584164"/>
                  <a:gd name="connsiteX11" fmla="*/ 1580343 w 2466044"/>
                  <a:gd name="connsiteY11" fmla="*/ 432554 h 584164"/>
                  <a:gd name="connsiteX12" fmla="*/ 0 w 2466044"/>
                  <a:gd name="connsiteY12" fmla="*/ 432554 h 584164"/>
                  <a:gd name="connsiteX13" fmla="*/ 0 w 2466044"/>
                  <a:gd name="connsiteY13" fmla="*/ 360462 h 584164"/>
                  <a:gd name="connsiteX14" fmla="*/ 0 w 2466044"/>
                  <a:gd name="connsiteY14" fmla="*/ 252323 h 584164"/>
                  <a:gd name="connsiteX15" fmla="*/ 0 w 2466044"/>
                  <a:gd name="connsiteY15" fmla="*/ 252323 h 584164"/>
                  <a:gd name="connsiteX16" fmla="*/ 0 w 2466044"/>
                  <a:gd name="connsiteY16" fmla="*/ 0 h 584164"/>
                  <a:gd name="connsiteX0" fmla="*/ 0 w 2466044"/>
                  <a:gd name="connsiteY0" fmla="*/ 0 h 550297"/>
                  <a:gd name="connsiteX1" fmla="*/ 1438526 w 2466044"/>
                  <a:gd name="connsiteY1" fmla="*/ 0 h 550297"/>
                  <a:gd name="connsiteX2" fmla="*/ 1438526 w 2466044"/>
                  <a:gd name="connsiteY2" fmla="*/ 0 h 550297"/>
                  <a:gd name="connsiteX3" fmla="*/ 2055037 w 2466044"/>
                  <a:gd name="connsiteY3" fmla="*/ 0 h 550297"/>
                  <a:gd name="connsiteX4" fmla="*/ 2466044 w 2466044"/>
                  <a:gd name="connsiteY4" fmla="*/ 0 h 550297"/>
                  <a:gd name="connsiteX5" fmla="*/ 2466044 w 2466044"/>
                  <a:gd name="connsiteY5" fmla="*/ 252323 h 550297"/>
                  <a:gd name="connsiteX6" fmla="*/ 2466044 w 2466044"/>
                  <a:gd name="connsiteY6" fmla="*/ 252323 h 550297"/>
                  <a:gd name="connsiteX7" fmla="*/ 2466044 w 2466044"/>
                  <a:gd name="connsiteY7" fmla="*/ 360462 h 550297"/>
                  <a:gd name="connsiteX8" fmla="*/ 2466044 w 2466044"/>
                  <a:gd name="connsiteY8" fmla="*/ 432554 h 550297"/>
                  <a:gd name="connsiteX9" fmla="*/ 2055037 w 2466044"/>
                  <a:gd name="connsiteY9" fmla="*/ 432554 h 550297"/>
                  <a:gd name="connsiteX10" fmla="*/ 1555832 w 2466044"/>
                  <a:gd name="connsiteY10" fmla="*/ 550297 h 550297"/>
                  <a:gd name="connsiteX11" fmla="*/ 1580343 w 2466044"/>
                  <a:gd name="connsiteY11" fmla="*/ 432554 h 550297"/>
                  <a:gd name="connsiteX12" fmla="*/ 0 w 2466044"/>
                  <a:gd name="connsiteY12" fmla="*/ 432554 h 550297"/>
                  <a:gd name="connsiteX13" fmla="*/ 0 w 2466044"/>
                  <a:gd name="connsiteY13" fmla="*/ 360462 h 550297"/>
                  <a:gd name="connsiteX14" fmla="*/ 0 w 2466044"/>
                  <a:gd name="connsiteY14" fmla="*/ 252323 h 550297"/>
                  <a:gd name="connsiteX15" fmla="*/ 0 w 2466044"/>
                  <a:gd name="connsiteY15" fmla="*/ 252323 h 550297"/>
                  <a:gd name="connsiteX16" fmla="*/ 0 w 2466044"/>
                  <a:gd name="connsiteY16" fmla="*/ 0 h 550297"/>
                  <a:gd name="connsiteX0" fmla="*/ 0 w 2466044"/>
                  <a:gd name="connsiteY0" fmla="*/ 0 h 550297"/>
                  <a:gd name="connsiteX1" fmla="*/ 1438526 w 2466044"/>
                  <a:gd name="connsiteY1" fmla="*/ 0 h 550297"/>
                  <a:gd name="connsiteX2" fmla="*/ 1438526 w 2466044"/>
                  <a:gd name="connsiteY2" fmla="*/ 0 h 550297"/>
                  <a:gd name="connsiteX3" fmla="*/ 2055037 w 2466044"/>
                  <a:gd name="connsiteY3" fmla="*/ 0 h 550297"/>
                  <a:gd name="connsiteX4" fmla="*/ 2466044 w 2466044"/>
                  <a:gd name="connsiteY4" fmla="*/ 0 h 550297"/>
                  <a:gd name="connsiteX5" fmla="*/ 2466044 w 2466044"/>
                  <a:gd name="connsiteY5" fmla="*/ 252323 h 550297"/>
                  <a:gd name="connsiteX6" fmla="*/ 2466044 w 2466044"/>
                  <a:gd name="connsiteY6" fmla="*/ 252323 h 550297"/>
                  <a:gd name="connsiteX7" fmla="*/ 2466044 w 2466044"/>
                  <a:gd name="connsiteY7" fmla="*/ 360462 h 550297"/>
                  <a:gd name="connsiteX8" fmla="*/ 2466044 w 2466044"/>
                  <a:gd name="connsiteY8" fmla="*/ 432554 h 550297"/>
                  <a:gd name="connsiteX9" fmla="*/ 2055037 w 2466044"/>
                  <a:gd name="connsiteY9" fmla="*/ 432554 h 550297"/>
                  <a:gd name="connsiteX10" fmla="*/ 1555832 w 2466044"/>
                  <a:gd name="connsiteY10" fmla="*/ 550297 h 550297"/>
                  <a:gd name="connsiteX11" fmla="*/ 1510493 w 2466044"/>
                  <a:gd name="connsiteY11" fmla="*/ 432554 h 550297"/>
                  <a:gd name="connsiteX12" fmla="*/ 0 w 2466044"/>
                  <a:gd name="connsiteY12" fmla="*/ 432554 h 550297"/>
                  <a:gd name="connsiteX13" fmla="*/ 0 w 2466044"/>
                  <a:gd name="connsiteY13" fmla="*/ 360462 h 550297"/>
                  <a:gd name="connsiteX14" fmla="*/ 0 w 2466044"/>
                  <a:gd name="connsiteY14" fmla="*/ 252323 h 550297"/>
                  <a:gd name="connsiteX15" fmla="*/ 0 w 2466044"/>
                  <a:gd name="connsiteY15" fmla="*/ 252323 h 550297"/>
                  <a:gd name="connsiteX16" fmla="*/ 0 w 2466044"/>
                  <a:gd name="connsiteY16" fmla="*/ 0 h 550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044" h="550297">
                    <a:moveTo>
                      <a:pt x="0" y="0"/>
                    </a:moveTo>
                    <a:lnTo>
                      <a:pt x="1438526" y="0"/>
                    </a:lnTo>
                    <a:lnTo>
                      <a:pt x="1438526" y="0"/>
                    </a:lnTo>
                    <a:lnTo>
                      <a:pt x="2055037" y="0"/>
                    </a:lnTo>
                    <a:lnTo>
                      <a:pt x="2466044" y="0"/>
                    </a:lnTo>
                    <a:lnTo>
                      <a:pt x="2466044" y="252323"/>
                    </a:lnTo>
                    <a:lnTo>
                      <a:pt x="2466044" y="252323"/>
                    </a:lnTo>
                    <a:lnTo>
                      <a:pt x="2466044" y="360462"/>
                    </a:lnTo>
                    <a:lnTo>
                      <a:pt x="2466044" y="432554"/>
                    </a:lnTo>
                    <a:lnTo>
                      <a:pt x="2055037" y="432554"/>
                    </a:lnTo>
                    <a:lnTo>
                      <a:pt x="1555832" y="550297"/>
                    </a:lnTo>
                    <a:lnTo>
                      <a:pt x="1510493" y="432554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79" name="図 478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3}}&#10;&#10;\end{document}&#10;" title="IguanaTex Bitmap Display">
                <a:extLst>
                  <a:ext uri="{FF2B5EF4-FFF2-40B4-BE49-F238E27FC236}">
                    <a16:creationId xmlns:a16="http://schemas.microsoft.com/office/drawing/2014/main" id="{145AAA07-AB72-0A65-3361-D1F7D1C03D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1"/>
                </p:custDataLst>
              </p:nvPr>
            </p:nvPicPr>
            <p:blipFill>
              <a:blip r:embed="rId2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57064" y="1646079"/>
                <a:ext cx="2304613" cy="246922"/>
              </a:xfrm>
              <a:prstGeom prst="rect">
                <a:avLst/>
              </a:prstGeom>
            </p:spPr>
          </p:pic>
        </p:grpSp>
        <p:grpSp>
          <p:nvGrpSpPr>
            <p:cNvPr id="492" name="グループ化 491">
              <a:extLst>
                <a:ext uri="{FF2B5EF4-FFF2-40B4-BE49-F238E27FC236}">
                  <a16:creationId xmlns:a16="http://schemas.microsoft.com/office/drawing/2014/main" id="{A1C072A8-19F0-46A7-ADD4-738B3FFEB801}"/>
                </a:ext>
              </a:extLst>
            </p:cNvPr>
            <p:cNvGrpSpPr/>
            <p:nvPr/>
          </p:nvGrpSpPr>
          <p:grpSpPr>
            <a:xfrm>
              <a:off x="15491576" y="1534750"/>
              <a:ext cx="2466044" cy="536753"/>
              <a:chOff x="15387371" y="1534750"/>
              <a:chExt cx="2466044" cy="536753"/>
            </a:xfrm>
          </p:grpSpPr>
          <p:sp>
            <p:nvSpPr>
              <p:cNvPr id="54" name="吹き出し: 四角形 53">
                <a:extLst>
                  <a:ext uri="{FF2B5EF4-FFF2-40B4-BE49-F238E27FC236}">
                    <a16:creationId xmlns:a16="http://schemas.microsoft.com/office/drawing/2014/main" id="{C78D1914-3787-53EA-796D-573F6361DBFE}"/>
                  </a:ext>
                </a:extLst>
              </p:cNvPr>
              <p:cNvSpPr/>
              <p:nvPr/>
            </p:nvSpPr>
            <p:spPr>
              <a:xfrm>
                <a:off x="15387371" y="1534750"/>
                <a:ext cx="2466044" cy="536753"/>
              </a:xfrm>
              <a:custGeom>
                <a:avLst/>
                <a:gdLst>
                  <a:gd name="connsiteX0" fmla="*/ 0 w 2466044"/>
                  <a:gd name="connsiteY0" fmla="*/ 0 h 432554"/>
                  <a:gd name="connsiteX1" fmla="*/ 1438526 w 2466044"/>
                  <a:gd name="connsiteY1" fmla="*/ 0 h 432554"/>
                  <a:gd name="connsiteX2" fmla="*/ 1438526 w 2466044"/>
                  <a:gd name="connsiteY2" fmla="*/ 0 h 432554"/>
                  <a:gd name="connsiteX3" fmla="*/ 2055037 w 2466044"/>
                  <a:gd name="connsiteY3" fmla="*/ 0 h 432554"/>
                  <a:gd name="connsiteX4" fmla="*/ 2466044 w 2466044"/>
                  <a:gd name="connsiteY4" fmla="*/ 0 h 432554"/>
                  <a:gd name="connsiteX5" fmla="*/ 2466044 w 2466044"/>
                  <a:gd name="connsiteY5" fmla="*/ 252323 h 432554"/>
                  <a:gd name="connsiteX6" fmla="*/ 2466044 w 2466044"/>
                  <a:gd name="connsiteY6" fmla="*/ 252323 h 432554"/>
                  <a:gd name="connsiteX7" fmla="*/ 2466044 w 2466044"/>
                  <a:gd name="connsiteY7" fmla="*/ 360462 h 432554"/>
                  <a:gd name="connsiteX8" fmla="*/ 2466044 w 2466044"/>
                  <a:gd name="connsiteY8" fmla="*/ 432554 h 432554"/>
                  <a:gd name="connsiteX9" fmla="*/ 2055037 w 2466044"/>
                  <a:gd name="connsiteY9" fmla="*/ 432554 h 432554"/>
                  <a:gd name="connsiteX10" fmla="*/ 1647885 w 2466044"/>
                  <a:gd name="connsiteY10" fmla="*/ 579086 h 432554"/>
                  <a:gd name="connsiteX11" fmla="*/ 1438526 w 2466044"/>
                  <a:gd name="connsiteY11" fmla="*/ 432554 h 432554"/>
                  <a:gd name="connsiteX12" fmla="*/ 0 w 2466044"/>
                  <a:gd name="connsiteY12" fmla="*/ 432554 h 432554"/>
                  <a:gd name="connsiteX13" fmla="*/ 0 w 2466044"/>
                  <a:gd name="connsiteY13" fmla="*/ 360462 h 432554"/>
                  <a:gd name="connsiteX14" fmla="*/ 0 w 2466044"/>
                  <a:gd name="connsiteY14" fmla="*/ 252323 h 432554"/>
                  <a:gd name="connsiteX15" fmla="*/ 0 w 2466044"/>
                  <a:gd name="connsiteY15" fmla="*/ 252323 h 432554"/>
                  <a:gd name="connsiteX16" fmla="*/ 0 w 2466044"/>
                  <a:gd name="connsiteY16" fmla="*/ 0 h 432554"/>
                  <a:gd name="connsiteX0" fmla="*/ 0 w 2466044"/>
                  <a:gd name="connsiteY0" fmla="*/ 0 h 579086"/>
                  <a:gd name="connsiteX1" fmla="*/ 1438526 w 2466044"/>
                  <a:gd name="connsiteY1" fmla="*/ 0 h 579086"/>
                  <a:gd name="connsiteX2" fmla="*/ 1438526 w 2466044"/>
                  <a:gd name="connsiteY2" fmla="*/ 0 h 579086"/>
                  <a:gd name="connsiteX3" fmla="*/ 2055037 w 2466044"/>
                  <a:gd name="connsiteY3" fmla="*/ 0 h 579086"/>
                  <a:gd name="connsiteX4" fmla="*/ 2466044 w 2466044"/>
                  <a:gd name="connsiteY4" fmla="*/ 0 h 579086"/>
                  <a:gd name="connsiteX5" fmla="*/ 2466044 w 2466044"/>
                  <a:gd name="connsiteY5" fmla="*/ 252323 h 579086"/>
                  <a:gd name="connsiteX6" fmla="*/ 2466044 w 2466044"/>
                  <a:gd name="connsiteY6" fmla="*/ 252323 h 579086"/>
                  <a:gd name="connsiteX7" fmla="*/ 2466044 w 2466044"/>
                  <a:gd name="connsiteY7" fmla="*/ 360462 h 579086"/>
                  <a:gd name="connsiteX8" fmla="*/ 2466044 w 2466044"/>
                  <a:gd name="connsiteY8" fmla="*/ 432554 h 579086"/>
                  <a:gd name="connsiteX9" fmla="*/ 1948357 w 2466044"/>
                  <a:gd name="connsiteY9" fmla="*/ 432554 h 579086"/>
                  <a:gd name="connsiteX10" fmla="*/ 1647885 w 2466044"/>
                  <a:gd name="connsiteY10" fmla="*/ 579086 h 579086"/>
                  <a:gd name="connsiteX11" fmla="*/ 1438526 w 2466044"/>
                  <a:gd name="connsiteY11" fmla="*/ 432554 h 579086"/>
                  <a:gd name="connsiteX12" fmla="*/ 0 w 2466044"/>
                  <a:gd name="connsiteY12" fmla="*/ 432554 h 579086"/>
                  <a:gd name="connsiteX13" fmla="*/ 0 w 2466044"/>
                  <a:gd name="connsiteY13" fmla="*/ 360462 h 579086"/>
                  <a:gd name="connsiteX14" fmla="*/ 0 w 2466044"/>
                  <a:gd name="connsiteY14" fmla="*/ 252323 h 579086"/>
                  <a:gd name="connsiteX15" fmla="*/ 0 w 2466044"/>
                  <a:gd name="connsiteY15" fmla="*/ 252323 h 579086"/>
                  <a:gd name="connsiteX16" fmla="*/ 0 w 2466044"/>
                  <a:gd name="connsiteY16" fmla="*/ 0 h 579086"/>
                  <a:gd name="connsiteX0" fmla="*/ 0 w 2466044"/>
                  <a:gd name="connsiteY0" fmla="*/ 0 h 536753"/>
                  <a:gd name="connsiteX1" fmla="*/ 1438526 w 2466044"/>
                  <a:gd name="connsiteY1" fmla="*/ 0 h 536753"/>
                  <a:gd name="connsiteX2" fmla="*/ 1438526 w 2466044"/>
                  <a:gd name="connsiteY2" fmla="*/ 0 h 536753"/>
                  <a:gd name="connsiteX3" fmla="*/ 2055037 w 2466044"/>
                  <a:gd name="connsiteY3" fmla="*/ 0 h 536753"/>
                  <a:gd name="connsiteX4" fmla="*/ 2466044 w 2466044"/>
                  <a:gd name="connsiteY4" fmla="*/ 0 h 536753"/>
                  <a:gd name="connsiteX5" fmla="*/ 2466044 w 2466044"/>
                  <a:gd name="connsiteY5" fmla="*/ 252323 h 536753"/>
                  <a:gd name="connsiteX6" fmla="*/ 2466044 w 2466044"/>
                  <a:gd name="connsiteY6" fmla="*/ 252323 h 536753"/>
                  <a:gd name="connsiteX7" fmla="*/ 2466044 w 2466044"/>
                  <a:gd name="connsiteY7" fmla="*/ 360462 h 536753"/>
                  <a:gd name="connsiteX8" fmla="*/ 2466044 w 2466044"/>
                  <a:gd name="connsiteY8" fmla="*/ 432554 h 536753"/>
                  <a:gd name="connsiteX9" fmla="*/ 1948357 w 2466044"/>
                  <a:gd name="connsiteY9" fmla="*/ 432554 h 536753"/>
                  <a:gd name="connsiteX10" fmla="*/ 1696568 w 2466044"/>
                  <a:gd name="connsiteY10" fmla="*/ 536753 h 536753"/>
                  <a:gd name="connsiteX11" fmla="*/ 1438526 w 2466044"/>
                  <a:gd name="connsiteY11" fmla="*/ 432554 h 536753"/>
                  <a:gd name="connsiteX12" fmla="*/ 0 w 2466044"/>
                  <a:gd name="connsiteY12" fmla="*/ 432554 h 536753"/>
                  <a:gd name="connsiteX13" fmla="*/ 0 w 2466044"/>
                  <a:gd name="connsiteY13" fmla="*/ 360462 h 536753"/>
                  <a:gd name="connsiteX14" fmla="*/ 0 w 2466044"/>
                  <a:gd name="connsiteY14" fmla="*/ 252323 h 536753"/>
                  <a:gd name="connsiteX15" fmla="*/ 0 w 2466044"/>
                  <a:gd name="connsiteY15" fmla="*/ 252323 h 536753"/>
                  <a:gd name="connsiteX16" fmla="*/ 0 w 2466044"/>
                  <a:gd name="connsiteY16" fmla="*/ 0 h 536753"/>
                  <a:gd name="connsiteX0" fmla="*/ 0 w 2466044"/>
                  <a:gd name="connsiteY0" fmla="*/ 0 h 536753"/>
                  <a:gd name="connsiteX1" fmla="*/ 1438526 w 2466044"/>
                  <a:gd name="connsiteY1" fmla="*/ 0 h 536753"/>
                  <a:gd name="connsiteX2" fmla="*/ 1438526 w 2466044"/>
                  <a:gd name="connsiteY2" fmla="*/ 0 h 536753"/>
                  <a:gd name="connsiteX3" fmla="*/ 2055037 w 2466044"/>
                  <a:gd name="connsiteY3" fmla="*/ 0 h 536753"/>
                  <a:gd name="connsiteX4" fmla="*/ 2466044 w 2466044"/>
                  <a:gd name="connsiteY4" fmla="*/ 0 h 536753"/>
                  <a:gd name="connsiteX5" fmla="*/ 2466044 w 2466044"/>
                  <a:gd name="connsiteY5" fmla="*/ 252323 h 536753"/>
                  <a:gd name="connsiteX6" fmla="*/ 2466044 w 2466044"/>
                  <a:gd name="connsiteY6" fmla="*/ 252323 h 536753"/>
                  <a:gd name="connsiteX7" fmla="*/ 2466044 w 2466044"/>
                  <a:gd name="connsiteY7" fmla="*/ 360462 h 536753"/>
                  <a:gd name="connsiteX8" fmla="*/ 2466044 w 2466044"/>
                  <a:gd name="connsiteY8" fmla="*/ 432554 h 536753"/>
                  <a:gd name="connsiteX9" fmla="*/ 1948357 w 2466044"/>
                  <a:gd name="connsiteY9" fmla="*/ 432554 h 536753"/>
                  <a:gd name="connsiteX10" fmla="*/ 1696568 w 2466044"/>
                  <a:gd name="connsiteY10" fmla="*/ 536753 h 536753"/>
                  <a:gd name="connsiteX11" fmla="*/ 1578226 w 2466044"/>
                  <a:gd name="connsiteY11" fmla="*/ 434671 h 536753"/>
                  <a:gd name="connsiteX12" fmla="*/ 0 w 2466044"/>
                  <a:gd name="connsiteY12" fmla="*/ 432554 h 536753"/>
                  <a:gd name="connsiteX13" fmla="*/ 0 w 2466044"/>
                  <a:gd name="connsiteY13" fmla="*/ 360462 h 536753"/>
                  <a:gd name="connsiteX14" fmla="*/ 0 w 2466044"/>
                  <a:gd name="connsiteY14" fmla="*/ 252323 h 536753"/>
                  <a:gd name="connsiteX15" fmla="*/ 0 w 2466044"/>
                  <a:gd name="connsiteY15" fmla="*/ 252323 h 536753"/>
                  <a:gd name="connsiteX16" fmla="*/ 0 w 2466044"/>
                  <a:gd name="connsiteY16" fmla="*/ 0 h 536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66044" h="536753">
                    <a:moveTo>
                      <a:pt x="0" y="0"/>
                    </a:moveTo>
                    <a:lnTo>
                      <a:pt x="1438526" y="0"/>
                    </a:lnTo>
                    <a:lnTo>
                      <a:pt x="1438526" y="0"/>
                    </a:lnTo>
                    <a:lnTo>
                      <a:pt x="2055037" y="0"/>
                    </a:lnTo>
                    <a:lnTo>
                      <a:pt x="2466044" y="0"/>
                    </a:lnTo>
                    <a:lnTo>
                      <a:pt x="2466044" y="252323"/>
                    </a:lnTo>
                    <a:lnTo>
                      <a:pt x="2466044" y="252323"/>
                    </a:lnTo>
                    <a:lnTo>
                      <a:pt x="2466044" y="360462"/>
                    </a:lnTo>
                    <a:lnTo>
                      <a:pt x="2466044" y="432554"/>
                    </a:lnTo>
                    <a:lnTo>
                      <a:pt x="1948357" y="432554"/>
                    </a:lnTo>
                    <a:lnTo>
                      <a:pt x="1696568" y="536753"/>
                    </a:lnTo>
                    <a:lnTo>
                      <a:pt x="1578226" y="434671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91" name="図 490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4}}&#10;&#10;\end{document}&#10;" title="IguanaTex Bitmap Display">
                <a:extLst>
                  <a:ext uri="{FF2B5EF4-FFF2-40B4-BE49-F238E27FC236}">
                    <a16:creationId xmlns:a16="http://schemas.microsoft.com/office/drawing/2014/main" id="{8E5B8CD6-3ED6-8B20-DC81-2B14D5DFD12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0"/>
                </p:custDataLst>
              </p:nvPr>
            </p:nvPicPr>
            <p:blipFill>
              <a:blip r:embed="rId2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64621" y="1646079"/>
                <a:ext cx="2304613" cy="246922"/>
              </a:xfrm>
              <a:prstGeom prst="rect">
                <a:avLst/>
              </a:prstGeom>
            </p:spPr>
          </p:pic>
        </p:grp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A4148E11-38B1-5B55-DD1B-69A053934EB5}"/>
                </a:ext>
              </a:extLst>
            </p:cNvPr>
            <p:cNvGrpSpPr/>
            <p:nvPr/>
          </p:nvGrpSpPr>
          <p:grpSpPr>
            <a:xfrm>
              <a:off x="15873111" y="1496204"/>
              <a:ext cx="2125123" cy="2451436"/>
              <a:chOff x="15873111" y="1496204"/>
              <a:chExt cx="2125123" cy="2451436"/>
            </a:xfrm>
          </p:grpSpPr>
          <p:grpSp>
            <p:nvGrpSpPr>
              <p:cNvPr id="151" name="グループ化 150">
                <a:extLst>
                  <a:ext uri="{FF2B5EF4-FFF2-40B4-BE49-F238E27FC236}">
                    <a16:creationId xmlns:a16="http://schemas.microsoft.com/office/drawing/2014/main" id="{60670296-C2D4-5359-7E50-4172B4092B80}"/>
                  </a:ext>
                </a:extLst>
              </p:cNvPr>
              <p:cNvGrpSpPr/>
              <p:nvPr/>
            </p:nvGrpSpPr>
            <p:grpSpPr>
              <a:xfrm>
                <a:off x="15873111" y="1496204"/>
                <a:ext cx="2125123" cy="2025921"/>
                <a:chOff x="15873111" y="1496204"/>
                <a:chExt cx="2125123" cy="2025921"/>
              </a:xfrm>
            </p:grpSpPr>
            <p:grpSp>
              <p:nvGrpSpPr>
                <p:cNvPr id="149" name="グループ化 148">
                  <a:extLst>
                    <a:ext uri="{FF2B5EF4-FFF2-40B4-BE49-F238E27FC236}">
                      <a16:creationId xmlns:a16="http://schemas.microsoft.com/office/drawing/2014/main" id="{6E27E560-6071-E88C-1447-817FB67C5D10}"/>
                    </a:ext>
                  </a:extLst>
                </p:cNvPr>
                <p:cNvGrpSpPr/>
                <p:nvPr/>
              </p:nvGrpSpPr>
              <p:grpSpPr>
                <a:xfrm>
                  <a:off x="15873111" y="1496204"/>
                  <a:ext cx="2125123" cy="2025921"/>
                  <a:chOff x="15873111" y="1496204"/>
                  <a:chExt cx="2125123" cy="2025921"/>
                </a:xfrm>
              </p:grpSpPr>
              <p:pic>
                <p:nvPicPr>
                  <p:cNvPr id="138" name="図 13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EC89C5B-39D0-340A-631E-68B8E354A04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7"/>
                    </p:custDataLst>
                  </p:nvPr>
                </p:nvPicPr>
                <p:blipFill>
                  <a:blip r:embed="rId21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5873111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42" name="図 14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BB9B7E6-9E2B-A299-1447-8AEDB49CE18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8"/>
                    </p:custDataLst>
                  </p:nvPr>
                </p:nvPicPr>
                <p:blipFill>
                  <a:blip r:embed="rId2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218176" y="1496204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48" name="図 14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DDAD995A-6289-6EA5-018A-02F4C299E84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9"/>
                    </p:custDataLst>
                  </p:nvPr>
                </p:nvPicPr>
                <p:blipFill>
                  <a:blip r:embed="rId21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426835" y="2327442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90" name="図 48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A1A780A1-F422-1696-EE0E-04F70D94826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6"/>
                  </p:custDataLst>
                </p:nvPr>
              </p:nvPicPr>
              <p:blipFill>
                <a:blip r:embed="rId2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024620" y="2537231"/>
                  <a:ext cx="175543" cy="137143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53" name="図 52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 title="IguanaTex Bitmap Display">
                <a:extLst>
                  <a:ext uri="{FF2B5EF4-FFF2-40B4-BE49-F238E27FC236}">
                    <a16:creationId xmlns:a16="http://schemas.microsoft.com/office/drawing/2014/main" id="{5CBB0B29-B6BA-7F40-B07D-D2AB1D851C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5"/>
                </p:custDataLst>
              </p:nvPr>
            </p:nvPicPr>
            <p:blipFill>
              <a:blip r:embed="rId2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12952" y="3758638"/>
                <a:ext cx="1633957" cy="189002"/>
              </a:xfrm>
              <a:prstGeom prst="rect">
                <a:avLst/>
              </a:prstGeom>
            </p:spPr>
          </p:pic>
        </p:grpSp>
        <p:grpSp>
          <p:nvGrpSpPr>
            <p:cNvPr id="125" name="グループ化 124">
              <a:extLst>
                <a:ext uri="{FF2B5EF4-FFF2-40B4-BE49-F238E27FC236}">
                  <a16:creationId xmlns:a16="http://schemas.microsoft.com/office/drawing/2014/main" id="{806193EE-7959-F3C0-E055-8518DA689436}"/>
                </a:ext>
              </a:extLst>
            </p:cNvPr>
            <p:cNvGrpSpPr/>
            <p:nvPr/>
          </p:nvGrpSpPr>
          <p:grpSpPr>
            <a:xfrm>
              <a:off x="12663332" y="1497872"/>
              <a:ext cx="2124116" cy="2510090"/>
              <a:chOff x="12663332" y="1497872"/>
              <a:chExt cx="2124116" cy="2510090"/>
            </a:xfrm>
          </p:grpSpPr>
          <p:grpSp>
            <p:nvGrpSpPr>
              <p:cNvPr id="124" name="グループ化 123">
                <a:extLst>
                  <a:ext uri="{FF2B5EF4-FFF2-40B4-BE49-F238E27FC236}">
                    <a16:creationId xmlns:a16="http://schemas.microsoft.com/office/drawing/2014/main" id="{53971A59-20C9-122C-29BF-2CC2E744D815}"/>
                  </a:ext>
                </a:extLst>
              </p:cNvPr>
              <p:cNvGrpSpPr/>
              <p:nvPr/>
            </p:nvGrpSpPr>
            <p:grpSpPr>
              <a:xfrm>
                <a:off x="12663332" y="1497872"/>
                <a:ext cx="2124116" cy="2024253"/>
                <a:chOff x="12663332" y="1497872"/>
                <a:chExt cx="2124116" cy="2024253"/>
              </a:xfrm>
            </p:grpSpPr>
            <p:grpSp>
              <p:nvGrpSpPr>
                <p:cNvPr id="122" name="グループ化 121">
                  <a:extLst>
                    <a:ext uri="{FF2B5EF4-FFF2-40B4-BE49-F238E27FC236}">
                      <a16:creationId xmlns:a16="http://schemas.microsoft.com/office/drawing/2014/main" id="{8B19A997-EEA9-AA25-54B8-EBC46EFB70F9}"/>
                    </a:ext>
                  </a:extLst>
                </p:cNvPr>
                <p:cNvGrpSpPr/>
                <p:nvPr/>
              </p:nvGrpSpPr>
              <p:grpSpPr>
                <a:xfrm>
                  <a:off x="12663332" y="1497872"/>
                  <a:ext cx="2124116" cy="2024253"/>
                  <a:chOff x="12663332" y="1497872"/>
                  <a:chExt cx="2124116" cy="2024253"/>
                </a:xfrm>
              </p:grpSpPr>
              <p:pic>
                <p:nvPicPr>
                  <p:cNvPr id="105" name="図 10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103C664-D594-9450-EE60-EB09708E46E2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2"/>
                    </p:custDataLst>
                  </p:nvPr>
                </p:nvPicPr>
                <p:blipFill>
                  <a:blip r:embed="rId2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663332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10" name="図 10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B4CB0BF-1E63-5816-E642-E5ABEE997EA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3"/>
                    </p:custDataLst>
                  </p:nvPr>
                </p:nvPicPr>
                <p:blipFill>
                  <a:blip r:embed="rId2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005636" y="1497872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16" name="図 11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E623220-3DFC-BD2E-06A8-E871AD6E1D8A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84"/>
                    </p:custDataLst>
                  </p:nvPr>
                </p:nvPicPr>
                <p:blipFill>
                  <a:blip r:embed="rId2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16049" y="2327442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78" name="図 4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EDABDB5E-FF4D-B798-2609-63FFDF06EBB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1"/>
                  </p:custDataLst>
                </p:nvPr>
              </p:nvPicPr>
              <p:blipFill>
                <a:blip r:embed="rId2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14839" y="2537230"/>
                  <a:ext cx="111543" cy="195658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22" name="図 21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 title="IguanaTex Bitmap Display">
                <a:extLst>
                  <a:ext uri="{FF2B5EF4-FFF2-40B4-BE49-F238E27FC236}">
                    <a16:creationId xmlns:a16="http://schemas.microsoft.com/office/drawing/2014/main" id="{DC7379AE-BBC7-B8F7-2F36-3A429F1446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0"/>
                </p:custDataLst>
              </p:nvPr>
            </p:nvPicPr>
            <p:blipFill>
              <a:blip r:embed="rId2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73683" y="3764088"/>
                <a:ext cx="1278814" cy="243874"/>
              </a:xfrm>
              <a:prstGeom prst="rect">
                <a:avLst/>
              </a:prstGeom>
            </p:spPr>
          </p:pic>
        </p:grpSp>
        <p:grpSp>
          <p:nvGrpSpPr>
            <p:cNvPr id="102" name="グループ化 101">
              <a:extLst>
                <a:ext uri="{FF2B5EF4-FFF2-40B4-BE49-F238E27FC236}">
                  <a16:creationId xmlns:a16="http://schemas.microsoft.com/office/drawing/2014/main" id="{DB51FB48-58F2-C8B8-D347-7C57E2E1B22C}"/>
                </a:ext>
              </a:extLst>
            </p:cNvPr>
            <p:cNvGrpSpPr/>
            <p:nvPr/>
          </p:nvGrpSpPr>
          <p:grpSpPr>
            <a:xfrm>
              <a:off x="9453554" y="1496553"/>
              <a:ext cx="2126506" cy="2505959"/>
              <a:chOff x="9453554" y="1496553"/>
              <a:chExt cx="2126506" cy="2505959"/>
            </a:xfrm>
          </p:grpSpPr>
          <p:grpSp>
            <p:nvGrpSpPr>
              <p:cNvPr id="101" name="グループ化 100">
                <a:extLst>
                  <a:ext uri="{FF2B5EF4-FFF2-40B4-BE49-F238E27FC236}">
                    <a16:creationId xmlns:a16="http://schemas.microsoft.com/office/drawing/2014/main" id="{0A6AEF1F-41FF-65A4-D5F9-99B9AC0AA8CE}"/>
                  </a:ext>
                </a:extLst>
              </p:cNvPr>
              <p:cNvGrpSpPr/>
              <p:nvPr/>
            </p:nvGrpSpPr>
            <p:grpSpPr>
              <a:xfrm>
                <a:off x="9453554" y="1496553"/>
                <a:ext cx="2126506" cy="2025572"/>
                <a:chOff x="9453554" y="1496553"/>
                <a:chExt cx="2126506" cy="2025572"/>
              </a:xfrm>
            </p:grpSpPr>
            <p:grpSp>
              <p:nvGrpSpPr>
                <p:cNvPr id="75" name="グループ化 74">
                  <a:extLst>
                    <a:ext uri="{FF2B5EF4-FFF2-40B4-BE49-F238E27FC236}">
                      <a16:creationId xmlns:a16="http://schemas.microsoft.com/office/drawing/2014/main" id="{2031245C-44DF-BDAC-18F3-8D4A5A0FAB6A}"/>
                    </a:ext>
                  </a:extLst>
                </p:cNvPr>
                <p:cNvGrpSpPr/>
                <p:nvPr/>
              </p:nvGrpSpPr>
              <p:grpSpPr>
                <a:xfrm>
                  <a:off x="9453554" y="1496553"/>
                  <a:ext cx="2126506" cy="2025572"/>
                  <a:chOff x="9453554" y="1496553"/>
                  <a:chExt cx="2126506" cy="2025572"/>
                </a:xfrm>
              </p:grpSpPr>
              <p:pic>
                <p:nvPicPr>
                  <p:cNvPr id="504" name="図 50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16FB728-4785-B724-7BC1-7E68A749582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7"/>
                    </p:custDataLst>
                  </p:nvPr>
                </p:nvPicPr>
                <p:blipFill>
                  <a:blip r:embed="rId2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53554" y="2475268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66" name="図 6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D79E852C-1D01-8E44-6D1B-469147153E2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8"/>
                    </p:custDataLst>
                  </p:nvPr>
                </p:nvPicPr>
                <p:blipFill>
                  <a:blip r:embed="rId22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9448" y="1496553"/>
                    <a:ext cx="1046857" cy="1569523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74" name="図 7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EB9FAC7B-2641-FFA0-2A0C-BAC6EAB735C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9"/>
                    </p:custDataLst>
                  </p:nvPr>
                </p:nvPicPr>
                <p:blipFill>
                  <a:blip r:embed="rId2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08661" y="2328259"/>
                    <a:ext cx="1571399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57" name="図 45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4C237040-91D2-0E4C-DF5A-BF7F5017202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6"/>
                  </p:custDataLst>
                </p:nvPr>
              </p:nvPicPr>
              <p:blipFill>
                <a:blip r:embed="rId2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05061" y="2537231"/>
                  <a:ext cx="115200" cy="13897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212" name="図 211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 title="IguanaTex Bitmap Display">
                <a:extLst>
                  <a:ext uri="{FF2B5EF4-FFF2-40B4-BE49-F238E27FC236}">
                    <a16:creationId xmlns:a16="http://schemas.microsoft.com/office/drawing/2014/main" id="{B4D1C90F-6FCF-6392-99DA-15AE1765F4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5"/>
                </p:custDataLst>
              </p:nvPr>
            </p:nvPicPr>
            <p:blipFill>
              <a:blip r:embed="rId2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4039" y="3758638"/>
                <a:ext cx="1376364" cy="243874"/>
              </a:xfrm>
              <a:prstGeom prst="rect">
                <a:avLst/>
              </a:prstGeom>
            </p:spPr>
          </p:pic>
        </p:grpSp>
        <p:grpSp>
          <p:nvGrpSpPr>
            <p:cNvPr id="1034" name="グループ化 1033" descr="\documentclass{article}&#10;% Setting font&#10;\usepackage{fontspec}&#10;% \setmainfont{Latin Modern Math}&#10;% \setmainfont{SegoeUI}&#10;\setsansfont{SegoeUI}&#10;% \setmathfont{Latin Modern Math}&#10;\usepackage{amsmath}&#10;\usepackage{amssymb}&#10;\usepackage{amsfonts}&#10;\usepackage{amsthm}&#10;\usepackage{booktabs}&#10;\usepackage{algorithm}&#10;\usepackage{algorithmic}&#10;\usepackage[dvipsnames]{xcolor}&#10;\pagestyle{empty}&#10;&#10;\begin{document}&#10;\textbf{\textsf{Construction of the spatio-spectral structure tensor} in $(12)$}&#10;\end{document}" title="IguanaTex Shape Display">
              <a:extLst>
                <a:ext uri="{FF2B5EF4-FFF2-40B4-BE49-F238E27FC236}">
                  <a16:creationId xmlns:a16="http://schemas.microsoft.com/office/drawing/2014/main" id="{71C60855-458B-CC0E-96AE-274B86D3B81B}"/>
                </a:ext>
              </a:extLst>
            </p:cNvPr>
            <p:cNvGrpSpPr>
              <a:grpSpLocks noChangeAspect="1"/>
            </p:cNvGrpSpPr>
            <p:nvPr>
              <p:custDataLst>
                <p:tags r:id="rId9"/>
              </p:custDataLst>
            </p:nvPr>
          </p:nvGrpSpPr>
          <p:grpSpPr>
            <a:xfrm>
              <a:off x="8013700" y="4305300"/>
              <a:ext cx="8704695" cy="309008"/>
              <a:chOff x="10462969" y="6014835"/>
              <a:chExt cx="8704695" cy="309008"/>
            </a:xfrm>
          </p:grpSpPr>
          <p:sp>
            <p:nvSpPr>
              <p:cNvPr id="981" name="フリーフォーム: 図形 980">
                <a:extLst>
                  <a:ext uri="{FF2B5EF4-FFF2-40B4-BE49-F238E27FC236}">
                    <a16:creationId xmlns:a16="http://schemas.microsoft.com/office/drawing/2014/main" id="{BE700667-AED1-5EC7-30D4-1F8FC23B3842}"/>
                  </a:ext>
                </a:extLst>
              </p:cNvPr>
              <p:cNvSpPr/>
              <p:nvPr>
                <p:custDataLst>
                  <p:tags r:id="rId22"/>
                </p:custDataLst>
              </p:nvPr>
            </p:nvSpPr>
            <p:spPr>
              <a:xfrm>
                <a:off x="10462969" y="6027183"/>
                <a:ext cx="172832" cy="223323"/>
              </a:xfrm>
              <a:custGeom>
                <a:avLst/>
                <a:gdLst>
                  <a:gd name="connsiteX0" fmla="*/ 172909 w 172832"/>
                  <a:gd name="connsiteY0" fmla="*/ 211942 h 223323"/>
                  <a:gd name="connsiteX1" fmla="*/ 109527 w 172832"/>
                  <a:gd name="connsiteY1" fmla="*/ 223386 h 223323"/>
                  <a:gd name="connsiteX2" fmla="*/ 29294 w 172832"/>
                  <a:gd name="connsiteY2" fmla="*/ 194172 h 223323"/>
                  <a:gd name="connsiteX3" fmla="*/ 77 w 172832"/>
                  <a:gd name="connsiteY3" fmla="*/ 116318 h 223323"/>
                  <a:gd name="connsiteX4" fmla="*/ 32850 w 172832"/>
                  <a:gd name="connsiteY4" fmla="*/ 32289 h 223323"/>
                  <a:gd name="connsiteX5" fmla="*/ 118184 w 172832"/>
                  <a:gd name="connsiteY5" fmla="*/ 63 h 223323"/>
                  <a:gd name="connsiteX6" fmla="*/ 172909 w 172832"/>
                  <a:gd name="connsiteY6" fmla="*/ 8044 h 223323"/>
                  <a:gd name="connsiteX7" fmla="*/ 172909 w 172832"/>
                  <a:gd name="connsiteY7" fmla="*/ 54877 h 223323"/>
                  <a:gd name="connsiteX8" fmla="*/ 122203 w 172832"/>
                  <a:gd name="connsiteY8" fmla="*/ 41927 h 223323"/>
                  <a:gd name="connsiteX9" fmla="*/ 71807 w 172832"/>
                  <a:gd name="connsiteY9" fmla="*/ 61051 h 223323"/>
                  <a:gd name="connsiteX10" fmla="*/ 52637 w 172832"/>
                  <a:gd name="connsiteY10" fmla="*/ 112854 h 223323"/>
                  <a:gd name="connsiteX11" fmla="*/ 70725 w 172832"/>
                  <a:gd name="connsiteY11" fmla="*/ 162850 h 223323"/>
                  <a:gd name="connsiteX12" fmla="*/ 119421 w 172832"/>
                  <a:gd name="connsiteY12" fmla="*/ 181372 h 223323"/>
                  <a:gd name="connsiteX13" fmla="*/ 172909 w 172832"/>
                  <a:gd name="connsiteY13" fmla="*/ 167518 h 223323"/>
                  <a:gd name="connsiteX14" fmla="*/ 172909 w 172832"/>
                  <a:gd name="connsiteY14" fmla="*/ 211942 h 22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2832" h="223323">
                    <a:moveTo>
                      <a:pt x="172909" y="211942"/>
                    </a:moveTo>
                    <a:cubicBezTo>
                      <a:pt x="156728" y="219571"/>
                      <a:pt x="135601" y="223386"/>
                      <a:pt x="109527" y="223386"/>
                    </a:cubicBezTo>
                    <a:cubicBezTo>
                      <a:pt x="75517" y="223386"/>
                      <a:pt x="48773" y="213648"/>
                      <a:pt x="29294" y="194172"/>
                    </a:cubicBezTo>
                    <a:cubicBezTo>
                      <a:pt x="9816" y="174696"/>
                      <a:pt x="77" y="148744"/>
                      <a:pt x="77" y="116318"/>
                    </a:cubicBezTo>
                    <a:cubicBezTo>
                      <a:pt x="77" y="81782"/>
                      <a:pt x="11001" y="53773"/>
                      <a:pt x="32850" y="32289"/>
                    </a:cubicBezTo>
                    <a:cubicBezTo>
                      <a:pt x="54802" y="10805"/>
                      <a:pt x="83246" y="63"/>
                      <a:pt x="118184" y="63"/>
                    </a:cubicBezTo>
                    <a:cubicBezTo>
                      <a:pt x="139827" y="63"/>
                      <a:pt x="158068" y="2723"/>
                      <a:pt x="172909" y="8044"/>
                    </a:cubicBezTo>
                    <a:lnTo>
                      <a:pt x="172909" y="54877"/>
                    </a:lnTo>
                    <a:cubicBezTo>
                      <a:pt x="158068" y="46243"/>
                      <a:pt x="141166" y="41927"/>
                      <a:pt x="122203" y="41927"/>
                    </a:cubicBezTo>
                    <a:cubicBezTo>
                      <a:pt x="101385" y="41927"/>
                      <a:pt x="84586" y="48301"/>
                      <a:pt x="71807" y="61051"/>
                    </a:cubicBezTo>
                    <a:cubicBezTo>
                      <a:pt x="59027" y="73801"/>
                      <a:pt x="52637" y="91069"/>
                      <a:pt x="52637" y="112854"/>
                    </a:cubicBezTo>
                    <a:cubicBezTo>
                      <a:pt x="52637" y="133736"/>
                      <a:pt x="58667" y="150401"/>
                      <a:pt x="70725" y="162850"/>
                    </a:cubicBezTo>
                    <a:cubicBezTo>
                      <a:pt x="82783" y="175198"/>
                      <a:pt x="99015" y="181372"/>
                      <a:pt x="119421" y="181372"/>
                    </a:cubicBezTo>
                    <a:cubicBezTo>
                      <a:pt x="138899" y="181372"/>
                      <a:pt x="156728" y="176754"/>
                      <a:pt x="172909" y="167518"/>
                    </a:cubicBezTo>
                    <a:lnTo>
                      <a:pt x="172909" y="21194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2" name="フリーフォーム: 図形 981">
                <a:extLst>
                  <a:ext uri="{FF2B5EF4-FFF2-40B4-BE49-F238E27FC236}">
                    <a16:creationId xmlns:a16="http://schemas.microsoft.com/office/drawing/2014/main" id="{728D596D-C70C-A80B-0D0D-FD344B62AD93}"/>
                  </a:ext>
                </a:extLst>
              </p:cNvPr>
              <p:cNvSpPr/>
              <p:nvPr>
                <p:custDataLst>
                  <p:tags r:id="rId23"/>
                </p:custDataLst>
              </p:nvPr>
            </p:nvSpPr>
            <p:spPr>
              <a:xfrm>
                <a:off x="10660226" y="6088774"/>
                <a:ext cx="171286" cy="161732"/>
              </a:xfrm>
              <a:custGeom>
                <a:avLst/>
                <a:gdLst>
                  <a:gd name="connsiteX0" fmla="*/ 84953 w 171286"/>
                  <a:gd name="connsiteY0" fmla="*/ 161795 h 161732"/>
                  <a:gd name="connsiteX1" fmla="*/ 22653 w 171286"/>
                  <a:gd name="connsiteY1" fmla="*/ 140261 h 161732"/>
                  <a:gd name="connsiteX2" fmla="*/ 83 w 171286"/>
                  <a:gd name="connsiteY2" fmla="*/ 81531 h 161732"/>
                  <a:gd name="connsiteX3" fmla="*/ 23581 w 171286"/>
                  <a:gd name="connsiteY3" fmla="*/ 21748 h 161732"/>
                  <a:gd name="connsiteX4" fmla="*/ 87117 w 171286"/>
                  <a:gd name="connsiteY4" fmla="*/ 63 h 161732"/>
                  <a:gd name="connsiteX5" fmla="*/ 148954 w 171286"/>
                  <a:gd name="connsiteY5" fmla="*/ 21748 h 161732"/>
                  <a:gd name="connsiteX6" fmla="*/ 171369 w 171286"/>
                  <a:gd name="connsiteY6" fmla="*/ 78821 h 161732"/>
                  <a:gd name="connsiteX7" fmla="*/ 148181 w 171286"/>
                  <a:gd name="connsiteY7" fmla="*/ 139508 h 161732"/>
                  <a:gd name="connsiteX8" fmla="*/ 84953 w 171286"/>
                  <a:gd name="connsiteY8" fmla="*/ 161795 h 161732"/>
                  <a:gd name="connsiteX9" fmla="*/ 86190 w 171286"/>
                  <a:gd name="connsiteY9" fmla="*/ 36505 h 161732"/>
                  <a:gd name="connsiteX10" fmla="*/ 59291 w 171286"/>
                  <a:gd name="connsiteY10" fmla="*/ 48101 h 161732"/>
                  <a:gd name="connsiteX11" fmla="*/ 49706 w 171286"/>
                  <a:gd name="connsiteY11" fmla="*/ 80929 h 161732"/>
                  <a:gd name="connsiteX12" fmla="*/ 86499 w 171286"/>
                  <a:gd name="connsiteY12" fmla="*/ 125353 h 161732"/>
                  <a:gd name="connsiteX13" fmla="*/ 121591 w 171286"/>
                  <a:gd name="connsiteY13" fmla="*/ 79724 h 161732"/>
                  <a:gd name="connsiteX14" fmla="*/ 86190 w 171286"/>
                  <a:gd name="connsiteY14" fmla="*/ 3650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286" h="161732">
                    <a:moveTo>
                      <a:pt x="84953" y="161795"/>
                    </a:moveTo>
                    <a:cubicBezTo>
                      <a:pt x="58570" y="161795"/>
                      <a:pt x="37803" y="154617"/>
                      <a:pt x="22653" y="140261"/>
                    </a:cubicBezTo>
                    <a:cubicBezTo>
                      <a:pt x="7606" y="125805"/>
                      <a:pt x="83" y="106228"/>
                      <a:pt x="83" y="81531"/>
                    </a:cubicBezTo>
                    <a:cubicBezTo>
                      <a:pt x="83" y="56032"/>
                      <a:pt x="7916" y="36104"/>
                      <a:pt x="23581" y="21748"/>
                    </a:cubicBezTo>
                    <a:cubicBezTo>
                      <a:pt x="39246" y="7291"/>
                      <a:pt x="60425" y="63"/>
                      <a:pt x="87117" y="63"/>
                    </a:cubicBezTo>
                    <a:cubicBezTo>
                      <a:pt x="113398" y="63"/>
                      <a:pt x="134010" y="7291"/>
                      <a:pt x="148954" y="21748"/>
                    </a:cubicBezTo>
                    <a:cubicBezTo>
                      <a:pt x="163897" y="36104"/>
                      <a:pt x="171369" y="55128"/>
                      <a:pt x="171369" y="78821"/>
                    </a:cubicBezTo>
                    <a:cubicBezTo>
                      <a:pt x="171369" y="104421"/>
                      <a:pt x="163640" y="124650"/>
                      <a:pt x="148181" y="139508"/>
                    </a:cubicBezTo>
                    <a:cubicBezTo>
                      <a:pt x="132825" y="154366"/>
                      <a:pt x="111749" y="161795"/>
                      <a:pt x="84953" y="161795"/>
                    </a:cubicBezTo>
                    <a:close/>
                    <a:moveTo>
                      <a:pt x="86190" y="36505"/>
                    </a:moveTo>
                    <a:cubicBezTo>
                      <a:pt x="74647" y="36505"/>
                      <a:pt x="65681" y="40370"/>
                      <a:pt x="59291" y="48101"/>
                    </a:cubicBezTo>
                    <a:cubicBezTo>
                      <a:pt x="52901" y="55831"/>
                      <a:pt x="49707" y="66774"/>
                      <a:pt x="49706" y="80929"/>
                    </a:cubicBezTo>
                    <a:cubicBezTo>
                      <a:pt x="49706" y="110545"/>
                      <a:pt x="61971" y="125353"/>
                      <a:pt x="86499" y="125353"/>
                    </a:cubicBezTo>
                    <a:cubicBezTo>
                      <a:pt x="109894" y="125353"/>
                      <a:pt x="121591" y="110143"/>
                      <a:pt x="121591" y="79724"/>
                    </a:cubicBezTo>
                    <a:cubicBezTo>
                      <a:pt x="121591" y="50912"/>
                      <a:pt x="109791" y="36505"/>
                      <a:pt x="86190" y="36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3" name="フリーフォーム: 図形 982">
                <a:extLst>
                  <a:ext uri="{FF2B5EF4-FFF2-40B4-BE49-F238E27FC236}">
                    <a16:creationId xmlns:a16="http://schemas.microsoft.com/office/drawing/2014/main" id="{D6205B4A-8221-0745-4D0D-A8317907C642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10863204" y="6088774"/>
                <a:ext cx="152890" cy="157967"/>
              </a:xfrm>
              <a:custGeom>
                <a:avLst/>
                <a:gdLst>
                  <a:gd name="connsiteX0" fmla="*/ 152979 w 152890"/>
                  <a:gd name="connsiteY0" fmla="*/ 158031 h 157967"/>
                  <a:gd name="connsiteX1" fmla="*/ 104283 w 152890"/>
                  <a:gd name="connsiteY1" fmla="*/ 158031 h 157967"/>
                  <a:gd name="connsiteX2" fmla="*/ 104283 w 152890"/>
                  <a:gd name="connsiteY2" fmla="*/ 72346 h 157967"/>
                  <a:gd name="connsiteX3" fmla="*/ 78003 w 152890"/>
                  <a:gd name="connsiteY3" fmla="*/ 36505 h 157967"/>
                  <a:gd name="connsiteX4" fmla="*/ 57133 w 152890"/>
                  <a:gd name="connsiteY4" fmla="*/ 45992 h 157967"/>
                  <a:gd name="connsiteX5" fmla="*/ 48940 w 152890"/>
                  <a:gd name="connsiteY5" fmla="*/ 70087 h 157967"/>
                  <a:gd name="connsiteX6" fmla="*/ 48940 w 152890"/>
                  <a:gd name="connsiteY6" fmla="*/ 158031 h 157967"/>
                  <a:gd name="connsiteX7" fmla="*/ 89 w 152890"/>
                  <a:gd name="connsiteY7" fmla="*/ 158031 h 157967"/>
                  <a:gd name="connsiteX8" fmla="*/ 89 w 152890"/>
                  <a:gd name="connsiteY8" fmla="*/ 3827 h 157967"/>
                  <a:gd name="connsiteX9" fmla="*/ 48940 w 152890"/>
                  <a:gd name="connsiteY9" fmla="*/ 3827 h 157967"/>
                  <a:gd name="connsiteX10" fmla="*/ 48940 w 152890"/>
                  <a:gd name="connsiteY10" fmla="*/ 28223 h 157967"/>
                  <a:gd name="connsiteX11" fmla="*/ 49558 w 152890"/>
                  <a:gd name="connsiteY11" fmla="*/ 28223 h 157967"/>
                  <a:gd name="connsiteX12" fmla="*/ 100418 w 152890"/>
                  <a:gd name="connsiteY12" fmla="*/ 63 h 157967"/>
                  <a:gd name="connsiteX13" fmla="*/ 152979 w 152890"/>
                  <a:gd name="connsiteY13" fmla="*/ 63611 h 157967"/>
                  <a:gd name="connsiteX14" fmla="*/ 152979 w 152890"/>
                  <a:gd name="connsiteY14" fmla="*/ 158031 h 1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890" h="157967">
                    <a:moveTo>
                      <a:pt x="152979" y="158031"/>
                    </a:moveTo>
                    <a:lnTo>
                      <a:pt x="104283" y="158031"/>
                    </a:lnTo>
                    <a:lnTo>
                      <a:pt x="104283" y="72346"/>
                    </a:lnTo>
                    <a:cubicBezTo>
                      <a:pt x="104283" y="48452"/>
                      <a:pt x="95523" y="36505"/>
                      <a:pt x="78003" y="36505"/>
                    </a:cubicBezTo>
                    <a:cubicBezTo>
                      <a:pt x="69552" y="36505"/>
                      <a:pt x="62595" y="39668"/>
                      <a:pt x="57133" y="45992"/>
                    </a:cubicBezTo>
                    <a:cubicBezTo>
                      <a:pt x="51671" y="52317"/>
                      <a:pt x="48940" y="60349"/>
                      <a:pt x="48940" y="70087"/>
                    </a:cubicBezTo>
                    <a:lnTo>
                      <a:pt x="48940" y="158031"/>
                    </a:lnTo>
                    <a:lnTo>
                      <a:pt x="89" y="158031"/>
                    </a:lnTo>
                    <a:lnTo>
                      <a:pt x="89" y="3827"/>
                    </a:lnTo>
                    <a:lnTo>
                      <a:pt x="48940" y="3827"/>
                    </a:lnTo>
                    <a:lnTo>
                      <a:pt x="48940" y="28223"/>
                    </a:lnTo>
                    <a:lnTo>
                      <a:pt x="49558" y="28223"/>
                    </a:lnTo>
                    <a:cubicBezTo>
                      <a:pt x="61204" y="9449"/>
                      <a:pt x="78157" y="63"/>
                      <a:pt x="100418" y="63"/>
                    </a:cubicBezTo>
                    <a:cubicBezTo>
                      <a:pt x="135459" y="63"/>
                      <a:pt x="152979" y="21246"/>
                      <a:pt x="152979" y="63611"/>
                    </a:cubicBezTo>
                    <a:lnTo>
                      <a:pt x="152979" y="1580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4" name="フリーフォーム: 図形 983">
                <a:extLst>
                  <a:ext uri="{FF2B5EF4-FFF2-40B4-BE49-F238E27FC236}">
                    <a16:creationId xmlns:a16="http://schemas.microsoft.com/office/drawing/2014/main" id="{69A703CC-A7FD-1A07-ECF6-F6260B938653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11044384" y="6088774"/>
                <a:ext cx="121508" cy="161732"/>
              </a:xfrm>
              <a:custGeom>
                <a:avLst/>
                <a:gdLst>
                  <a:gd name="connsiteX0" fmla="*/ 95 w 121508"/>
                  <a:gd name="connsiteY0" fmla="*/ 153965 h 161732"/>
                  <a:gd name="connsiteX1" fmla="*/ 95 w 121508"/>
                  <a:gd name="connsiteY1" fmla="*/ 115414 h 161732"/>
                  <a:gd name="connsiteX2" fmla="*/ 24057 w 121508"/>
                  <a:gd name="connsiteY2" fmla="*/ 125955 h 161732"/>
                  <a:gd name="connsiteX3" fmla="*/ 46781 w 121508"/>
                  <a:gd name="connsiteY3" fmla="*/ 129419 h 161732"/>
                  <a:gd name="connsiteX4" fmla="*/ 67187 w 121508"/>
                  <a:gd name="connsiteY4" fmla="*/ 125955 h 161732"/>
                  <a:gd name="connsiteX5" fmla="*/ 74762 w 121508"/>
                  <a:gd name="connsiteY5" fmla="*/ 115414 h 161732"/>
                  <a:gd name="connsiteX6" fmla="*/ 71361 w 121508"/>
                  <a:gd name="connsiteY6" fmla="*/ 107885 h 161732"/>
                  <a:gd name="connsiteX7" fmla="*/ 62550 w 121508"/>
                  <a:gd name="connsiteY7" fmla="*/ 102614 h 161732"/>
                  <a:gd name="connsiteX8" fmla="*/ 50955 w 121508"/>
                  <a:gd name="connsiteY8" fmla="*/ 98548 h 161732"/>
                  <a:gd name="connsiteX9" fmla="*/ 38743 w 121508"/>
                  <a:gd name="connsiteY9" fmla="*/ 94482 h 161732"/>
                  <a:gd name="connsiteX10" fmla="*/ 22047 w 121508"/>
                  <a:gd name="connsiteY10" fmla="*/ 87103 h 161732"/>
                  <a:gd name="connsiteX11" fmla="*/ 9989 w 121508"/>
                  <a:gd name="connsiteY11" fmla="*/ 77767 h 161732"/>
                  <a:gd name="connsiteX12" fmla="*/ 2568 w 121508"/>
                  <a:gd name="connsiteY12" fmla="*/ 65569 h 161732"/>
                  <a:gd name="connsiteX13" fmla="*/ 95 w 121508"/>
                  <a:gd name="connsiteY13" fmla="*/ 49155 h 161732"/>
                  <a:gd name="connsiteX14" fmla="*/ 5815 w 121508"/>
                  <a:gd name="connsiteY14" fmla="*/ 26868 h 161732"/>
                  <a:gd name="connsiteX15" fmla="*/ 21274 w 121508"/>
                  <a:gd name="connsiteY15" fmla="*/ 11658 h 161732"/>
                  <a:gd name="connsiteX16" fmla="*/ 43380 w 121508"/>
                  <a:gd name="connsiteY16" fmla="*/ 2924 h 161732"/>
                  <a:gd name="connsiteX17" fmla="*/ 69352 w 121508"/>
                  <a:gd name="connsiteY17" fmla="*/ 63 h 161732"/>
                  <a:gd name="connsiteX18" fmla="*/ 90685 w 121508"/>
                  <a:gd name="connsiteY18" fmla="*/ 1719 h 161732"/>
                  <a:gd name="connsiteX19" fmla="*/ 112019 w 121508"/>
                  <a:gd name="connsiteY19" fmla="*/ 6237 h 161732"/>
                  <a:gd name="connsiteX20" fmla="*/ 112019 w 121508"/>
                  <a:gd name="connsiteY20" fmla="*/ 42981 h 161732"/>
                  <a:gd name="connsiteX21" fmla="*/ 92076 w 121508"/>
                  <a:gd name="connsiteY21" fmla="*/ 35150 h 161732"/>
                  <a:gd name="connsiteX22" fmla="*/ 71361 w 121508"/>
                  <a:gd name="connsiteY22" fmla="*/ 32439 h 161732"/>
                  <a:gd name="connsiteX23" fmla="*/ 62240 w 121508"/>
                  <a:gd name="connsiteY23" fmla="*/ 33343 h 161732"/>
                  <a:gd name="connsiteX24" fmla="*/ 54820 w 121508"/>
                  <a:gd name="connsiteY24" fmla="*/ 35752 h 161732"/>
                  <a:gd name="connsiteX25" fmla="*/ 49719 w 121508"/>
                  <a:gd name="connsiteY25" fmla="*/ 39818 h 161732"/>
                  <a:gd name="connsiteX26" fmla="*/ 47864 w 121508"/>
                  <a:gd name="connsiteY26" fmla="*/ 45390 h 161732"/>
                  <a:gd name="connsiteX27" fmla="*/ 50646 w 121508"/>
                  <a:gd name="connsiteY27" fmla="*/ 52618 h 161732"/>
                  <a:gd name="connsiteX28" fmla="*/ 57912 w 121508"/>
                  <a:gd name="connsiteY28" fmla="*/ 57889 h 161732"/>
                  <a:gd name="connsiteX29" fmla="*/ 67806 w 121508"/>
                  <a:gd name="connsiteY29" fmla="*/ 61804 h 161732"/>
                  <a:gd name="connsiteX30" fmla="*/ 78782 w 121508"/>
                  <a:gd name="connsiteY30" fmla="*/ 65268 h 161732"/>
                  <a:gd name="connsiteX31" fmla="*/ 96405 w 121508"/>
                  <a:gd name="connsiteY31" fmla="*/ 72496 h 161732"/>
                  <a:gd name="connsiteX32" fmla="*/ 109854 w 121508"/>
                  <a:gd name="connsiteY32" fmla="*/ 81682 h 161732"/>
                  <a:gd name="connsiteX33" fmla="*/ 118511 w 121508"/>
                  <a:gd name="connsiteY33" fmla="*/ 94030 h 161732"/>
                  <a:gd name="connsiteX34" fmla="*/ 121603 w 121508"/>
                  <a:gd name="connsiteY34" fmla="*/ 110896 h 161732"/>
                  <a:gd name="connsiteX35" fmla="*/ 115420 w 121508"/>
                  <a:gd name="connsiteY35" fmla="*/ 134388 h 161732"/>
                  <a:gd name="connsiteX36" fmla="*/ 99188 w 121508"/>
                  <a:gd name="connsiteY36" fmla="*/ 150200 h 161732"/>
                  <a:gd name="connsiteX37" fmla="*/ 75844 w 121508"/>
                  <a:gd name="connsiteY37" fmla="*/ 158934 h 161732"/>
                  <a:gd name="connsiteX38" fmla="*/ 48482 w 121508"/>
                  <a:gd name="connsiteY38" fmla="*/ 161795 h 161732"/>
                  <a:gd name="connsiteX39" fmla="*/ 95 w 121508"/>
                  <a:gd name="connsiteY39" fmla="*/ 15396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1508" h="161732">
                    <a:moveTo>
                      <a:pt x="95" y="153965"/>
                    </a:moveTo>
                    <a:lnTo>
                      <a:pt x="95" y="115414"/>
                    </a:lnTo>
                    <a:cubicBezTo>
                      <a:pt x="8134" y="120132"/>
                      <a:pt x="16121" y="123646"/>
                      <a:pt x="24057" y="125955"/>
                    </a:cubicBezTo>
                    <a:cubicBezTo>
                      <a:pt x="32095" y="128264"/>
                      <a:pt x="39670" y="129419"/>
                      <a:pt x="46781" y="129419"/>
                    </a:cubicBezTo>
                    <a:cubicBezTo>
                      <a:pt x="55438" y="129419"/>
                      <a:pt x="62240" y="128264"/>
                      <a:pt x="67187" y="125955"/>
                    </a:cubicBezTo>
                    <a:cubicBezTo>
                      <a:pt x="72237" y="123646"/>
                      <a:pt x="74762" y="120132"/>
                      <a:pt x="74762" y="115414"/>
                    </a:cubicBezTo>
                    <a:cubicBezTo>
                      <a:pt x="74762" y="112402"/>
                      <a:pt x="73629" y="109892"/>
                      <a:pt x="71361" y="107885"/>
                    </a:cubicBezTo>
                    <a:cubicBezTo>
                      <a:pt x="69094" y="105877"/>
                      <a:pt x="66157" y="104120"/>
                      <a:pt x="62550" y="102614"/>
                    </a:cubicBezTo>
                    <a:cubicBezTo>
                      <a:pt x="59046" y="101108"/>
                      <a:pt x="55181" y="99753"/>
                      <a:pt x="50955" y="98548"/>
                    </a:cubicBezTo>
                    <a:cubicBezTo>
                      <a:pt x="46730" y="97343"/>
                      <a:pt x="42659" y="95988"/>
                      <a:pt x="38743" y="94482"/>
                    </a:cubicBezTo>
                    <a:cubicBezTo>
                      <a:pt x="32456" y="92173"/>
                      <a:pt x="26891" y="89713"/>
                      <a:pt x="22047" y="87103"/>
                    </a:cubicBezTo>
                    <a:cubicBezTo>
                      <a:pt x="17306" y="84393"/>
                      <a:pt x="13287" y="81280"/>
                      <a:pt x="9989" y="77767"/>
                    </a:cubicBezTo>
                    <a:cubicBezTo>
                      <a:pt x="6794" y="74253"/>
                      <a:pt x="4321" y="70187"/>
                      <a:pt x="2568" y="65569"/>
                    </a:cubicBezTo>
                    <a:cubicBezTo>
                      <a:pt x="920" y="60951"/>
                      <a:pt x="95" y="55480"/>
                      <a:pt x="95" y="49155"/>
                    </a:cubicBezTo>
                    <a:cubicBezTo>
                      <a:pt x="95" y="40521"/>
                      <a:pt x="2002" y="33092"/>
                      <a:pt x="5815" y="26868"/>
                    </a:cubicBezTo>
                    <a:cubicBezTo>
                      <a:pt x="9731" y="20643"/>
                      <a:pt x="14884" y="15573"/>
                      <a:pt x="21274" y="11658"/>
                    </a:cubicBezTo>
                    <a:cubicBezTo>
                      <a:pt x="27767" y="7642"/>
                      <a:pt x="35136" y="4731"/>
                      <a:pt x="43380" y="2924"/>
                    </a:cubicBezTo>
                    <a:cubicBezTo>
                      <a:pt x="51728" y="1016"/>
                      <a:pt x="60385" y="63"/>
                      <a:pt x="69352" y="63"/>
                    </a:cubicBezTo>
                    <a:cubicBezTo>
                      <a:pt x="76360" y="63"/>
                      <a:pt x="83471" y="615"/>
                      <a:pt x="90685" y="1719"/>
                    </a:cubicBezTo>
                    <a:cubicBezTo>
                      <a:pt x="97899" y="2723"/>
                      <a:pt x="105010" y="4229"/>
                      <a:pt x="112019" y="6237"/>
                    </a:cubicBezTo>
                    <a:lnTo>
                      <a:pt x="112019" y="42981"/>
                    </a:lnTo>
                    <a:cubicBezTo>
                      <a:pt x="105835" y="39467"/>
                      <a:pt x="99188" y="36857"/>
                      <a:pt x="92076" y="35150"/>
                    </a:cubicBezTo>
                    <a:cubicBezTo>
                      <a:pt x="85068" y="33343"/>
                      <a:pt x="78163" y="32439"/>
                      <a:pt x="71361" y="32439"/>
                    </a:cubicBezTo>
                    <a:cubicBezTo>
                      <a:pt x="68166" y="32439"/>
                      <a:pt x="65126" y="32741"/>
                      <a:pt x="62240" y="33343"/>
                    </a:cubicBezTo>
                    <a:cubicBezTo>
                      <a:pt x="59458" y="33845"/>
                      <a:pt x="56984" y="34648"/>
                      <a:pt x="54820" y="35752"/>
                    </a:cubicBezTo>
                    <a:cubicBezTo>
                      <a:pt x="52656" y="36756"/>
                      <a:pt x="50955" y="38112"/>
                      <a:pt x="49719" y="39818"/>
                    </a:cubicBezTo>
                    <a:cubicBezTo>
                      <a:pt x="48482" y="41425"/>
                      <a:pt x="47864" y="43282"/>
                      <a:pt x="47864" y="45390"/>
                    </a:cubicBezTo>
                    <a:cubicBezTo>
                      <a:pt x="47864" y="48201"/>
                      <a:pt x="48791" y="50610"/>
                      <a:pt x="50646" y="52618"/>
                    </a:cubicBezTo>
                    <a:cubicBezTo>
                      <a:pt x="52501" y="54626"/>
                      <a:pt x="54923" y="56383"/>
                      <a:pt x="57912" y="57889"/>
                    </a:cubicBezTo>
                    <a:cubicBezTo>
                      <a:pt x="60901" y="59294"/>
                      <a:pt x="64199" y="60600"/>
                      <a:pt x="67806" y="61804"/>
                    </a:cubicBezTo>
                    <a:cubicBezTo>
                      <a:pt x="71516" y="62909"/>
                      <a:pt x="75175" y="64063"/>
                      <a:pt x="78782" y="65268"/>
                    </a:cubicBezTo>
                    <a:cubicBezTo>
                      <a:pt x="85274" y="67476"/>
                      <a:pt x="91149" y="69886"/>
                      <a:pt x="96405" y="72496"/>
                    </a:cubicBezTo>
                    <a:cubicBezTo>
                      <a:pt x="101661" y="75106"/>
                      <a:pt x="106144" y="78168"/>
                      <a:pt x="109854" y="81682"/>
                    </a:cubicBezTo>
                    <a:cubicBezTo>
                      <a:pt x="113668" y="85196"/>
                      <a:pt x="116553" y="89312"/>
                      <a:pt x="118511" y="94030"/>
                    </a:cubicBezTo>
                    <a:cubicBezTo>
                      <a:pt x="120573" y="98749"/>
                      <a:pt x="121603" y="104371"/>
                      <a:pt x="121603" y="110896"/>
                    </a:cubicBezTo>
                    <a:cubicBezTo>
                      <a:pt x="121603" y="120032"/>
                      <a:pt x="119542" y="127863"/>
                      <a:pt x="115420" y="134388"/>
                    </a:cubicBezTo>
                    <a:cubicBezTo>
                      <a:pt x="111400" y="140813"/>
                      <a:pt x="105990" y="146084"/>
                      <a:pt x="99188" y="150200"/>
                    </a:cubicBezTo>
                    <a:cubicBezTo>
                      <a:pt x="92489" y="154216"/>
                      <a:pt x="84708" y="157127"/>
                      <a:pt x="75844" y="158934"/>
                    </a:cubicBezTo>
                    <a:cubicBezTo>
                      <a:pt x="67084" y="160842"/>
                      <a:pt x="57963" y="161795"/>
                      <a:pt x="48482" y="161795"/>
                    </a:cubicBezTo>
                    <a:cubicBezTo>
                      <a:pt x="31065" y="161795"/>
                      <a:pt x="14936" y="159185"/>
                      <a:pt x="95" y="1539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5" name="フリーフォーム: 図形 984">
                <a:extLst>
                  <a:ext uri="{FF2B5EF4-FFF2-40B4-BE49-F238E27FC236}">
                    <a16:creationId xmlns:a16="http://schemas.microsoft.com/office/drawing/2014/main" id="{66A332A1-4C9C-9C57-786F-D024CDE579D3}"/>
                  </a:ext>
                </a:extLst>
              </p:cNvPr>
              <p:cNvSpPr/>
              <p:nvPr>
                <p:custDataLst>
                  <p:tags r:id="rId26"/>
                </p:custDataLst>
              </p:nvPr>
            </p:nvSpPr>
            <p:spPr>
              <a:xfrm>
                <a:off x="11179805" y="6045706"/>
                <a:ext cx="109913" cy="204801"/>
              </a:xfrm>
              <a:custGeom>
                <a:avLst/>
                <a:gdLst>
                  <a:gd name="connsiteX0" fmla="*/ 110013 w 109913"/>
                  <a:gd name="connsiteY0" fmla="*/ 199292 h 204801"/>
                  <a:gd name="connsiteX1" fmla="*/ 77395 w 109913"/>
                  <a:gd name="connsiteY1" fmla="*/ 204864 h 204801"/>
                  <a:gd name="connsiteX2" fmla="*/ 25761 w 109913"/>
                  <a:gd name="connsiteY2" fmla="*/ 152610 h 204801"/>
                  <a:gd name="connsiteX3" fmla="*/ 25761 w 109913"/>
                  <a:gd name="connsiteY3" fmla="*/ 81983 h 204801"/>
                  <a:gd name="connsiteX4" fmla="*/ 99 w 109913"/>
                  <a:gd name="connsiteY4" fmla="*/ 81983 h 204801"/>
                  <a:gd name="connsiteX5" fmla="*/ 99 w 109913"/>
                  <a:gd name="connsiteY5" fmla="*/ 46896 h 204801"/>
                  <a:gd name="connsiteX6" fmla="*/ 25761 w 109913"/>
                  <a:gd name="connsiteY6" fmla="*/ 46896 h 204801"/>
                  <a:gd name="connsiteX7" fmla="*/ 25761 w 109913"/>
                  <a:gd name="connsiteY7" fmla="*/ 13616 h 204801"/>
                  <a:gd name="connsiteX8" fmla="*/ 74457 w 109913"/>
                  <a:gd name="connsiteY8" fmla="*/ 63 h 204801"/>
                  <a:gd name="connsiteX9" fmla="*/ 74457 w 109913"/>
                  <a:gd name="connsiteY9" fmla="*/ 46896 h 204801"/>
                  <a:gd name="connsiteX10" fmla="*/ 110013 w 109913"/>
                  <a:gd name="connsiteY10" fmla="*/ 46896 h 204801"/>
                  <a:gd name="connsiteX11" fmla="*/ 110013 w 109913"/>
                  <a:gd name="connsiteY11" fmla="*/ 81983 h 204801"/>
                  <a:gd name="connsiteX12" fmla="*/ 74457 w 109913"/>
                  <a:gd name="connsiteY12" fmla="*/ 81983 h 204801"/>
                  <a:gd name="connsiteX13" fmla="*/ 74457 w 109913"/>
                  <a:gd name="connsiteY13" fmla="*/ 144327 h 204801"/>
                  <a:gd name="connsiteX14" fmla="*/ 94090 w 109913"/>
                  <a:gd name="connsiteY14" fmla="*/ 168421 h 204801"/>
                  <a:gd name="connsiteX15" fmla="*/ 110013 w 109913"/>
                  <a:gd name="connsiteY15" fmla="*/ 164054 h 204801"/>
                  <a:gd name="connsiteX16" fmla="*/ 110013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013" y="199292"/>
                    </a:moveTo>
                    <a:cubicBezTo>
                      <a:pt x="102799" y="203007"/>
                      <a:pt x="91926" y="204864"/>
                      <a:pt x="77395" y="204864"/>
                    </a:cubicBezTo>
                    <a:cubicBezTo>
                      <a:pt x="42973" y="204864"/>
                      <a:pt x="25761" y="187446"/>
                      <a:pt x="25761" y="152610"/>
                    </a:cubicBezTo>
                    <a:lnTo>
                      <a:pt x="25761" y="81983"/>
                    </a:lnTo>
                    <a:lnTo>
                      <a:pt x="99" y="81983"/>
                    </a:lnTo>
                    <a:lnTo>
                      <a:pt x="99" y="46896"/>
                    </a:lnTo>
                    <a:lnTo>
                      <a:pt x="25761" y="46896"/>
                    </a:lnTo>
                    <a:lnTo>
                      <a:pt x="25761" y="13616"/>
                    </a:lnTo>
                    <a:lnTo>
                      <a:pt x="74457" y="63"/>
                    </a:lnTo>
                    <a:lnTo>
                      <a:pt x="74457" y="46896"/>
                    </a:lnTo>
                    <a:lnTo>
                      <a:pt x="110013" y="46896"/>
                    </a:lnTo>
                    <a:lnTo>
                      <a:pt x="110013" y="81983"/>
                    </a:lnTo>
                    <a:lnTo>
                      <a:pt x="74457" y="81983"/>
                    </a:lnTo>
                    <a:lnTo>
                      <a:pt x="74457" y="144327"/>
                    </a:lnTo>
                    <a:cubicBezTo>
                      <a:pt x="74457" y="160390"/>
                      <a:pt x="81002" y="168421"/>
                      <a:pt x="94090" y="168421"/>
                    </a:cubicBezTo>
                    <a:cubicBezTo>
                      <a:pt x="99244" y="168421"/>
                      <a:pt x="104551" y="166966"/>
                      <a:pt x="110013" y="164054"/>
                    </a:cubicBezTo>
                    <a:lnTo>
                      <a:pt x="110013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6" name="フリーフォーム: 図形 985">
                <a:extLst>
                  <a:ext uri="{FF2B5EF4-FFF2-40B4-BE49-F238E27FC236}">
                    <a16:creationId xmlns:a16="http://schemas.microsoft.com/office/drawing/2014/main" id="{3FDEBCA5-F0FF-4427-0D41-5F2D05FEE22D}"/>
                  </a:ext>
                </a:extLst>
              </p:cNvPr>
              <p:cNvSpPr/>
              <p:nvPr>
                <p:custDataLst>
                  <p:tags r:id="rId27"/>
                </p:custDataLst>
              </p:nvPr>
            </p:nvSpPr>
            <p:spPr>
              <a:xfrm>
                <a:off x="11317236" y="6089828"/>
                <a:ext cx="103266" cy="156913"/>
              </a:xfrm>
              <a:custGeom>
                <a:avLst/>
                <a:gdLst>
                  <a:gd name="connsiteX0" fmla="*/ 103370 w 103266"/>
                  <a:gd name="connsiteY0" fmla="*/ 45691 h 156913"/>
                  <a:gd name="connsiteX1" fmla="*/ 82809 w 103266"/>
                  <a:gd name="connsiteY1" fmla="*/ 41023 h 156913"/>
                  <a:gd name="connsiteX2" fmla="*/ 57920 w 103266"/>
                  <a:gd name="connsiteY2" fmla="*/ 52468 h 156913"/>
                  <a:gd name="connsiteX3" fmla="*/ 48954 w 103266"/>
                  <a:gd name="connsiteY3" fmla="*/ 83339 h 156913"/>
                  <a:gd name="connsiteX4" fmla="*/ 48954 w 103266"/>
                  <a:gd name="connsiteY4" fmla="*/ 156977 h 156913"/>
                  <a:gd name="connsiteX5" fmla="*/ 103 w 103266"/>
                  <a:gd name="connsiteY5" fmla="*/ 156977 h 156913"/>
                  <a:gd name="connsiteX6" fmla="*/ 103 w 103266"/>
                  <a:gd name="connsiteY6" fmla="*/ 2773 h 156913"/>
                  <a:gd name="connsiteX7" fmla="*/ 48954 w 103266"/>
                  <a:gd name="connsiteY7" fmla="*/ 2773 h 156913"/>
                  <a:gd name="connsiteX8" fmla="*/ 48954 w 103266"/>
                  <a:gd name="connsiteY8" fmla="*/ 31385 h 156913"/>
                  <a:gd name="connsiteX9" fmla="*/ 49572 w 103266"/>
                  <a:gd name="connsiteY9" fmla="*/ 31385 h 156913"/>
                  <a:gd name="connsiteX10" fmla="*/ 91312 w 103266"/>
                  <a:gd name="connsiteY10" fmla="*/ 63 h 156913"/>
                  <a:gd name="connsiteX11" fmla="*/ 103370 w 103266"/>
                  <a:gd name="connsiteY11" fmla="*/ 1870 h 156913"/>
                  <a:gd name="connsiteX12" fmla="*/ 103370 w 103266"/>
                  <a:gd name="connsiteY12" fmla="*/ 45691 h 15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266" h="156913">
                    <a:moveTo>
                      <a:pt x="103370" y="45691"/>
                    </a:moveTo>
                    <a:cubicBezTo>
                      <a:pt x="97495" y="42579"/>
                      <a:pt x="90642" y="41023"/>
                      <a:pt x="82809" y="41023"/>
                    </a:cubicBezTo>
                    <a:cubicBezTo>
                      <a:pt x="72194" y="41023"/>
                      <a:pt x="63898" y="44838"/>
                      <a:pt x="57920" y="52468"/>
                    </a:cubicBezTo>
                    <a:cubicBezTo>
                      <a:pt x="51943" y="59997"/>
                      <a:pt x="48954" y="70287"/>
                      <a:pt x="48954" y="83339"/>
                    </a:cubicBezTo>
                    <a:lnTo>
                      <a:pt x="48954" y="156977"/>
                    </a:lnTo>
                    <a:lnTo>
                      <a:pt x="103" y="156977"/>
                    </a:lnTo>
                    <a:lnTo>
                      <a:pt x="103" y="2773"/>
                    </a:lnTo>
                    <a:lnTo>
                      <a:pt x="48954" y="2773"/>
                    </a:lnTo>
                    <a:lnTo>
                      <a:pt x="48954" y="31385"/>
                    </a:lnTo>
                    <a:lnTo>
                      <a:pt x="49572" y="31385"/>
                    </a:lnTo>
                    <a:cubicBezTo>
                      <a:pt x="57302" y="10504"/>
                      <a:pt x="71215" y="63"/>
                      <a:pt x="91312" y="63"/>
                    </a:cubicBezTo>
                    <a:cubicBezTo>
                      <a:pt x="96465" y="63"/>
                      <a:pt x="100484" y="665"/>
                      <a:pt x="103370" y="1870"/>
                    </a:cubicBezTo>
                    <a:lnTo>
                      <a:pt x="103370" y="4569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7" name="フリーフォーム: 図形 986">
                <a:extLst>
                  <a:ext uri="{FF2B5EF4-FFF2-40B4-BE49-F238E27FC236}">
                    <a16:creationId xmlns:a16="http://schemas.microsoft.com/office/drawing/2014/main" id="{B084BEA3-01FD-9006-34D1-CF4F4425F1C7}"/>
                  </a:ext>
                </a:extLst>
              </p:cNvPr>
              <p:cNvSpPr/>
              <p:nvPr>
                <p:custDataLst>
                  <p:tags r:id="rId28"/>
                </p:custDataLst>
              </p:nvPr>
            </p:nvSpPr>
            <p:spPr>
              <a:xfrm>
                <a:off x="11441682" y="6092539"/>
                <a:ext cx="152890" cy="157967"/>
              </a:xfrm>
              <a:custGeom>
                <a:avLst/>
                <a:gdLst>
                  <a:gd name="connsiteX0" fmla="*/ 152997 w 152890"/>
                  <a:gd name="connsiteY0" fmla="*/ 154266 h 157967"/>
                  <a:gd name="connsiteX1" fmla="*/ 104301 w 152890"/>
                  <a:gd name="connsiteY1" fmla="*/ 154266 h 157967"/>
                  <a:gd name="connsiteX2" fmla="*/ 104301 w 152890"/>
                  <a:gd name="connsiteY2" fmla="*/ 130774 h 157967"/>
                  <a:gd name="connsiteX3" fmla="*/ 103528 w 152890"/>
                  <a:gd name="connsiteY3" fmla="*/ 130774 h 157967"/>
                  <a:gd name="connsiteX4" fmla="*/ 55142 w 152890"/>
                  <a:gd name="connsiteY4" fmla="*/ 158031 h 157967"/>
                  <a:gd name="connsiteX5" fmla="*/ 107 w 152890"/>
                  <a:gd name="connsiteY5" fmla="*/ 93127 h 157967"/>
                  <a:gd name="connsiteX6" fmla="*/ 107 w 152890"/>
                  <a:gd name="connsiteY6" fmla="*/ 63 h 157967"/>
                  <a:gd name="connsiteX7" fmla="*/ 48803 w 152890"/>
                  <a:gd name="connsiteY7" fmla="*/ 63 h 157967"/>
                  <a:gd name="connsiteX8" fmla="*/ 48803 w 152890"/>
                  <a:gd name="connsiteY8" fmla="*/ 88910 h 157967"/>
                  <a:gd name="connsiteX9" fmla="*/ 75393 w 152890"/>
                  <a:gd name="connsiteY9" fmla="*/ 121588 h 157967"/>
                  <a:gd name="connsiteX10" fmla="*/ 96417 w 152890"/>
                  <a:gd name="connsiteY10" fmla="*/ 112703 h 157967"/>
                  <a:gd name="connsiteX11" fmla="*/ 104301 w 152890"/>
                  <a:gd name="connsiteY11" fmla="*/ 88308 h 157967"/>
                  <a:gd name="connsiteX12" fmla="*/ 104301 w 152890"/>
                  <a:gd name="connsiteY12" fmla="*/ 63 h 157967"/>
                  <a:gd name="connsiteX13" fmla="*/ 152997 w 152890"/>
                  <a:gd name="connsiteY13" fmla="*/ 63 h 157967"/>
                  <a:gd name="connsiteX14" fmla="*/ 152997 w 152890"/>
                  <a:gd name="connsiteY14" fmla="*/ 154266 h 1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890" h="157967">
                    <a:moveTo>
                      <a:pt x="152997" y="154266"/>
                    </a:moveTo>
                    <a:lnTo>
                      <a:pt x="104301" y="154266"/>
                    </a:lnTo>
                    <a:lnTo>
                      <a:pt x="104301" y="130774"/>
                    </a:lnTo>
                    <a:lnTo>
                      <a:pt x="103528" y="130774"/>
                    </a:lnTo>
                    <a:cubicBezTo>
                      <a:pt x="91470" y="148945"/>
                      <a:pt x="75341" y="158031"/>
                      <a:pt x="55142" y="158031"/>
                    </a:cubicBezTo>
                    <a:cubicBezTo>
                      <a:pt x="18452" y="158031"/>
                      <a:pt x="107" y="136396"/>
                      <a:pt x="107" y="93127"/>
                    </a:cubicBezTo>
                    <a:lnTo>
                      <a:pt x="107" y="63"/>
                    </a:lnTo>
                    <a:lnTo>
                      <a:pt x="48803" y="63"/>
                    </a:lnTo>
                    <a:lnTo>
                      <a:pt x="48803" y="88910"/>
                    </a:lnTo>
                    <a:cubicBezTo>
                      <a:pt x="48803" y="110696"/>
                      <a:pt x="57666" y="121588"/>
                      <a:pt x="75393" y="121588"/>
                    </a:cubicBezTo>
                    <a:cubicBezTo>
                      <a:pt x="84153" y="121588"/>
                      <a:pt x="91161" y="118627"/>
                      <a:pt x="96417" y="112703"/>
                    </a:cubicBezTo>
                    <a:cubicBezTo>
                      <a:pt x="101673" y="106680"/>
                      <a:pt x="104301" y="98548"/>
                      <a:pt x="104301" y="88308"/>
                    </a:cubicBezTo>
                    <a:lnTo>
                      <a:pt x="104301" y="63"/>
                    </a:lnTo>
                    <a:lnTo>
                      <a:pt x="152997" y="63"/>
                    </a:lnTo>
                    <a:lnTo>
                      <a:pt x="152997" y="15426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8" name="フリーフォーム: 図形 987">
                <a:extLst>
                  <a:ext uri="{FF2B5EF4-FFF2-40B4-BE49-F238E27FC236}">
                    <a16:creationId xmlns:a16="http://schemas.microsoft.com/office/drawing/2014/main" id="{35C77FF1-1B65-DBE5-B1A2-B9E56A035436}"/>
                  </a:ext>
                </a:extLst>
              </p:cNvPr>
              <p:cNvSpPr/>
              <p:nvPr>
                <p:custDataLst>
                  <p:tags r:id="rId29"/>
                </p:custDataLst>
              </p:nvPr>
            </p:nvSpPr>
            <p:spPr>
              <a:xfrm>
                <a:off x="11626263" y="6088774"/>
                <a:ext cx="129392" cy="161732"/>
              </a:xfrm>
              <a:custGeom>
                <a:avLst/>
                <a:gdLst>
                  <a:gd name="connsiteX0" fmla="*/ 129506 w 129392"/>
                  <a:gd name="connsiteY0" fmla="*/ 152459 h 161732"/>
                  <a:gd name="connsiteX1" fmla="*/ 81737 w 129392"/>
                  <a:gd name="connsiteY1" fmla="*/ 161795 h 161732"/>
                  <a:gd name="connsiteX2" fmla="*/ 22684 w 129392"/>
                  <a:gd name="connsiteY2" fmla="*/ 140261 h 161732"/>
                  <a:gd name="connsiteX3" fmla="*/ 113 w 129392"/>
                  <a:gd name="connsiteY3" fmla="*/ 84694 h 161732"/>
                  <a:gd name="connsiteX4" fmla="*/ 24229 w 129392"/>
                  <a:gd name="connsiteY4" fmla="*/ 22802 h 161732"/>
                  <a:gd name="connsiteX5" fmla="*/ 89003 w 129392"/>
                  <a:gd name="connsiteY5" fmla="*/ 63 h 161732"/>
                  <a:gd name="connsiteX6" fmla="*/ 129506 w 129392"/>
                  <a:gd name="connsiteY6" fmla="*/ 7291 h 161732"/>
                  <a:gd name="connsiteX7" fmla="*/ 129506 w 129392"/>
                  <a:gd name="connsiteY7" fmla="*/ 47649 h 161732"/>
                  <a:gd name="connsiteX8" fmla="*/ 95341 w 129392"/>
                  <a:gd name="connsiteY8" fmla="*/ 36505 h 161732"/>
                  <a:gd name="connsiteX9" fmla="*/ 61950 w 129392"/>
                  <a:gd name="connsiteY9" fmla="*/ 48552 h 161732"/>
                  <a:gd name="connsiteX10" fmla="*/ 49737 w 129392"/>
                  <a:gd name="connsiteY10" fmla="*/ 81531 h 161732"/>
                  <a:gd name="connsiteX11" fmla="*/ 61486 w 129392"/>
                  <a:gd name="connsiteY11" fmla="*/ 113758 h 161732"/>
                  <a:gd name="connsiteX12" fmla="*/ 93795 w 129392"/>
                  <a:gd name="connsiteY12" fmla="*/ 125353 h 161732"/>
                  <a:gd name="connsiteX13" fmla="*/ 129506 w 129392"/>
                  <a:gd name="connsiteY13" fmla="*/ 114209 h 161732"/>
                  <a:gd name="connsiteX14" fmla="*/ 129506 w 129392"/>
                  <a:gd name="connsiteY14" fmla="*/ 152459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392" h="161732">
                    <a:moveTo>
                      <a:pt x="129506" y="152459"/>
                    </a:moveTo>
                    <a:cubicBezTo>
                      <a:pt x="118478" y="158683"/>
                      <a:pt x="102555" y="161795"/>
                      <a:pt x="81737" y="161795"/>
                    </a:cubicBezTo>
                    <a:cubicBezTo>
                      <a:pt x="57415" y="161795"/>
                      <a:pt x="37730" y="154617"/>
                      <a:pt x="22684" y="140261"/>
                    </a:cubicBezTo>
                    <a:cubicBezTo>
                      <a:pt x="7637" y="125905"/>
                      <a:pt x="113" y="107383"/>
                      <a:pt x="113" y="84694"/>
                    </a:cubicBezTo>
                    <a:cubicBezTo>
                      <a:pt x="113" y="58491"/>
                      <a:pt x="8152" y="37861"/>
                      <a:pt x="24229" y="22802"/>
                    </a:cubicBezTo>
                    <a:cubicBezTo>
                      <a:pt x="40410" y="7642"/>
                      <a:pt x="62001" y="63"/>
                      <a:pt x="89003" y="63"/>
                    </a:cubicBezTo>
                    <a:cubicBezTo>
                      <a:pt x="107657" y="63"/>
                      <a:pt x="121158" y="2472"/>
                      <a:pt x="129506" y="7291"/>
                    </a:cubicBezTo>
                    <a:lnTo>
                      <a:pt x="129506" y="47649"/>
                    </a:lnTo>
                    <a:cubicBezTo>
                      <a:pt x="119303" y="40220"/>
                      <a:pt x="107914" y="36505"/>
                      <a:pt x="95341" y="36505"/>
                    </a:cubicBezTo>
                    <a:cubicBezTo>
                      <a:pt x="81325" y="36505"/>
                      <a:pt x="70194" y="40521"/>
                      <a:pt x="61950" y="48552"/>
                    </a:cubicBezTo>
                    <a:cubicBezTo>
                      <a:pt x="53808" y="56483"/>
                      <a:pt x="49737" y="67476"/>
                      <a:pt x="49737" y="81531"/>
                    </a:cubicBezTo>
                    <a:cubicBezTo>
                      <a:pt x="49737" y="95185"/>
                      <a:pt x="53653" y="105927"/>
                      <a:pt x="61486" y="113758"/>
                    </a:cubicBezTo>
                    <a:cubicBezTo>
                      <a:pt x="69318" y="121488"/>
                      <a:pt x="80088" y="125353"/>
                      <a:pt x="93795" y="125353"/>
                    </a:cubicBezTo>
                    <a:cubicBezTo>
                      <a:pt x="105956" y="125353"/>
                      <a:pt x="117860" y="121638"/>
                      <a:pt x="129506" y="114209"/>
                    </a:cubicBezTo>
                    <a:lnTo>
                      <a:pt x="129506" y="15245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89" name="フリーフォーム: 図形 988">
                <a:extLst>
                  <a:ext uri="{FF2B5EF4-FFF2-40B4-BE49-F238E27FC236}">
                    <a16:creationId xmlns:a16="http://schemas.microsoft.com/office/drawing/2014/main" id="{D356C5BB-2255-BFDD-7F25-FFE05C2FF02A}"/>
                  </a:ext>
                </a:extLst>
              </p:cNvPr>
              <p:cNvSpPr/>
              <p:nvPr>
                <p:custDataLst>
                  <p:tags r:id="rId30"/>
                </p:custDataLst>
              </p:nvPr>
            </p:nvSpPr>
            <p:spPr>
              <a:xfrm>
                <a:off x="11773433" y="6045706"/>
                <a:ext cx="109913" cy="204801"/>
              </a:xfrm>
              <a:custGeom>
                <a:avLst/>
                <a:gdLst>
                  <a:gd name="connsiteX0" fmla="*/ 110032 w 109913"/>
                  <a:gd name="connsiteY0" fmla="*/ 199292 h 204801"/>
                  <a:gd name="connsiteX1" fmla="*/ 77413 w 109913"/>
                  <a:gd name="connsiteY1" fmla="*/ 204864 h 204801"/>
                  <a:gd name="connsiteX2" fmla="*/ 25780 w 109913"/>
                  <a:gd name="connsiteY2" fmla="*/ 152610 h 204801"/>
                  <a:gd name="connsiteX3" fmla="*/ 25780 w 109913"/>
                  <a:gd name="connsiteY3" fmla="*/ 81983 h 204801"/>
                  <a:gd name="connsiteX4" fmla="*/ 118 w 109913"/>
                  <a:gd name="connsiteY4" fmla="*/ 81983 h 204801"/>
                  <a:gd name="connsiteX5" fmla="*/ 118 w 109913"/>
                  <a:gd name="connsiteY5" fmla="*/ 46896 h 204801"/>
                  <a:gd name="connsiteX6" fmla="*/ 25780 w 109913"/>
                  <a:gd name="connsiteY6" fmla="*/ 46896 h 204801"/>
                  <a:gd name="connsiteX7" fmla="*/ 25780 w 109913"/>
                  <a:gd name="connsiteY7" fmla="*/ 13616 h 204801"/>
                  <a:gd name="connsiteX8" fmla="*/ 74476 w 109913"/>
                  <a:gd name="connsiteY8" fmla="*/ 63 h 204801"/>
                  <a:gd name="connsiteX9" fmla="*/ 74476 w 109913"/>
                  <a:gd name="connsiteY9" fmla="*/ 46896 h 204801"/>
                  <a:gd name="connsiteX10" fmla="*/ 110032 w 109913"/>
                  <a:gd name="connsiteY10" fmla="*/ 46896 h 204801"/>
                  <a:gd name="connsiteX11" fmla="*/ 110032 w 109913"/>
                  <a:gd name="connsiteY11" fmla="*/ 81983 h 204801"/>
                  <a:gd name="connsiteX12" fmla="*/ 74476 w 109913"/>
                  <a:gd name="connsiteY12" fmla="*/ 81983 h 204801"/>
                  <a:gd name="connsiteX13" fmla="*/ 74476 w 109913"/>
                  <a:gd name="connsiteY13" fmla="*/ 144327 h 204801"/>
                  <a:gd name="connsiteX14" fmla="*/ 94109 w 109913"/>
                  <a:gd name="connsiteY14" fmla="*/ 168421 h 204801"/>
                  <a:gd name="connsiteX15" fmla="*/ 110032 w 109913"/>
                  <a:gd name="connsiteY15" fmla="*/ 164054 h 204801"/>
                  <a:gd name="connsiteX16" fmla="*/ 110032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032" y="199292"/>
                    </a:moveTo>
                    <a:cubicBezTo>
                      <a:pt x="102818" y="203007"/>
                      <a:pt x="91945" y="204864"/>
                      <a:pt x="77413" y="204864"/>
                    </a:cubicBezTo>
                    <a:cubicBezTo>
                      <a:pt x="42991" y="204864"/>
                      <a:pt x="25780" y="187446"/>
                      <a:pt x="25780" y="152610"/>
                    </a:cubicBezTo>
                    <a:lnTo>
                      <a:pt x="25780" y="81983"/>
                    </a:lnTo>
                    <a:lnTo>
                      <a:pt x="118" y="81983"/>
                    </a:lnTo>
                    <a:lnTo>
                      <a:pt x="118" y="46896"/>
                    </a:lnTo>
                    <a:lnTo>
                      <a:pt x="25780" y="46896"/>
                    </a:lnTo>
                    <a:lnTo>
                      <a:pt x="25780" y="13616"/>
                    </a:lnTo>
                    <a:lnTo>
                      <a:pt x="74476" y="63"/>
                    </a:lnTo>
                    <a:lnTo>
                      <a:pt x="74476" y="46896"/>
                    </a:lnTo>
                    <a:lnTo>
                      <a:pt x="110032" y="46896"/>
                    </a:lnTo>
                    <a:lnTo>
                      <a:pt x="110032" y="81983"/>
                    </a:lnTo>
                    <a:lnTo>
                      <a:pt x="74476" y="81983"/>
                    </a:lnTo>
                    <a:lnTo>
                      <a:pt x="74476" y="144327"/>
                    </a:lnTo>
                    <a:cubicBezTo>
                      <a:pt x="74476" y="160390"/>
                      <a:pt x="81021" y="168421"/>
                      <a:pt x="94109" y="168421"/>
                    </a:cubicBezTo>
                    <a:cubicBezTo>
                      <a:pt x="99262" y="168421"/>
                      <a:pt x="104570" y="166966"/>
                      <a:pt x="110032" y="164054"/>
                    </a:cubicBezTo>
                    <a:lnTo>
                      <a:pt x="110032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0" name="フリーフォーム: 図形 989">
                <a:extLst>
                  <a:ext uri="{FF2B5EF4-FFF2-40B4-BE49-F238E27FC236}">
                    <a16:creationId xmlns:a16="http://schemas.microsoft.com/office/drawing/2014/main" id="{2D85DFCC-2005-F2EC-DED2-B44519A9E8D5}"/>
                  </a:ext>
                </a:extLst>
              </p:cNvPr>
              <p:cNvSpPr/>
              <p:nvPr>
                <p:custDataLst>
                  <p:tags r:id="rId31"/>
                </p:custDataLst>
              </p:nvPr>
            </p:nvSpPr>
            <p:spPr>
              <a:xfrm>
                <a:off x="11907463" y="6019202"/>
                <a:ext cx="56270" cy="227540"/>
              </a:xfrm>
              <a:custGeom>
                <a:avLst/>
                <a:gdLst>
                  <a:gd name="connsiteX0" fmla="*/ 28257 w 56270"/>
                  <a:gd name="connsiteY0" fmla="*/ 49004 h 227540"/>
                  <a:gd name="connsiteX1" fmla="*/ 8006 w 56270"/>
                  <a:gd name="connsiteY1" fmla="*/ 41927 h 227540"/>
                  <a:gd name="connsiteX2" fmla="*/ 122 w 56270"/>
                  <a:gd name="connsiteY2" fmla="*/ 24308 h 227540"/>
                  <a:gd name="connsiteX3" fmla="*/ 8006 w 56270"/>
                  <a:gd name="connsiteY3" fmla="*/ 6839 h 227540"/>
                  <a:gd name="connsiteX4" fmla="*/ 28257 w 56270"/>
                  <a:gd name="connsiteY4" fmla="*/ 63 h 227540"/>
                  <a:gd name="connsiteX5" fmla="*/ 48509 w 56270"/>
                  <a:gd name="connsiteY5" fmla="*/ 6839 h 227540"/>
                  <a:gd name="connsiteX6" fmla="*/ 56393 w 56270"/>
                  <a:gd name="connsiteY6" fmla="*/ 24308 h 227540"/>
                  <a:gd name="connsiteX7" fmla="*/ 48509 w 56270"/>
                  <a:gd name="connsiteY7" fmla="*/ 42077 h 227540"/>
                  <a:gd name="connsiteX8" fmla="*/ 28257 w 56270"/>
                  <a:gd name="connsiteY8" fmla="*/ 49004 h 227540"/>
                  <a:gd name="connsiteX9" fmla="*/ 52374 w 56270"/>
                  <a:gd name="connsiteY9" fmla="*/ 227603 h 227540"/>
                  <a:gd name="connsiteX10" fmla="*/ 3523 w 56270"/>
                  <a:gd name="connsiteY10" fmla="*/ 227603 h 227540"/>
                  <a:gd name="connsiteX11" fmla="*/ 3523 w 56270"/>
                  <a:gd name="connsiteY11" fmla="*/ 73400 h 227540"/>
                  <a:gd name="connsiteX12" fmla="*/ 52374 w 56270"/>
                  <a:gd name="connsiteY12" fmla="*/ 73400 h 227540"/>
                  <a:gd name="connsiteX13" fmla="*/ 52374 w 56270"/>
                  <a:gd name="connsiteY13" fmla="*/ 227603 h 22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270" h="227540">
                    <a:moveTo>
                      <a:pt x="28257" y="49004"/>
                    </a:moveTo>
                    <a:cubicBezTo>
                      <a:pt x="20013" y="49004"/>
                      <a:pt x="13262" y="46645"/>
                      <a:pt x="8006" y="41927"/>
                    </a:cubicBezTo>
                    <a:cubicBezTo>
                      <a:pt x="2750" y="37108"/>
                      <a:pt x="122" y="31235"/>
                      <a:pt x="122" y="24308"/>
                    </a:cubicBezTo>
                    <a:cubicBezTo>
                      <a:pt x="122" y="17180"/>
                      <a:pt x="2750" y="11357"/>
                      <a:pt x="8006" y="6839"/>
                    </a:cubicBezTo>
                    <a:cubicBezTo>
                      <a:pt x="13262" y="2322"/>
                      <a:pt x="20013" y="63"/>
                      <a:pt x="28257" y="63"/>
                    </a:cubicBezTo>
                    <a:cubicBezTo>
                      <a:pt x="36605" y="63"/>
                      <a:pt x="43356" y="2322"/>
                      <a:pt x="48509" y="6839"/>
                    </a:cubicBezTo>
                    <a:cubicBezTo>
                      <a:pt x="53765" y="11357"/>
                      <a:pt x="56393" y="17180"/>
                      <a:pt x="56393" y="24308"/>
                    </a:cubicBezTo>
                    <a:cubicBezTo>
                      <a:pt x="56393" y="31536"/>
                      <a:pt x="53765" y="37459"/>
                      <a:pt x="48509" y="42077"/>
                    </a:cubicBezTo>
                    <a:cubicBezTo>
                      <a:pt x="43356" y="46695"/>
                      <a:pt x="36605" y="49004"/>
                      <a:pt x="28257" y="49004"/>
                    </a:cubicBezTo>
                    <a:close/>
                    <a:moveTo>
                      <a:pt x="52374" y="227603"/>
                    </a:moveTo>
                    <a:lnTo>
                      <a:pt x="3523" y="227603"/>
                    </a:lnTo>
                    <a:lnTo>
                      <a:pt x="3523" y="73400"/>
                    </a:lnTo>
                    <a:lnTo>
                      <a:pt x="52374" y="73400"/>
                    </a:lnTo>
                    <a:lnTo>
                      <a:pt x="52374" y="22760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1" name="フリーフォーム: 図形 990">
                <a:extLst>
                  <a:ext uri="{FF2B5EF4-FFF2-40B4-BE49-F238E27FC236}">
                    <a16:creationId xmlns:a16="http://schemas.microsoft.com/office/drawing/2014/main" id="{A2C67688-BBF4-530D-0AEA-0D3C81F6C199}"/>
                  </a:ext>
                </a:extLst>
              </p:cNvPr>
              <p:cNvSpPr/>
              <p:nvPr>
                <p:custDataLst>
                  <p:tags r:id="rId32"/>
                </p:custDataLst>
              </p:nvPr>
            </p:nvSpPr>
            <p:spPr>
              <a:xfrm>
                <a:off x="11991406" y="6088774"/>
                <a:ext cx="171286" cy="161732"/>
              </a:xfrm>
              <a:custGeom>
                <a:avLst/>
                <a:gdLst>
                  <a:gd name="connsiteX0" fmla="*/ 84995 w 171286"/>
                  <a:gd name="connsiteY0" fmla="*/ 161795 h 161732"/>
                  <a:gd name="connsiteX1" fmla="*/ 22695 w 171286"/>
                  <a:gd name="connsiteY1" fmla="*/ 140261 h 161732"/>
                  <a:gd name="connsiteX2" fmla="*/ 125 w 171286"/>
                  <a:gd name="connsiteY2" fmla="*/ 81531 h 161732"/>
                  <a:gd name="connsiteX3" fmla="*/ 23623 w 171286"/>
                  <a:gd name="connsiteY3" fmla="*/ 21748 h 161732"/>
                  <a:gd name="connsiteX4" fmla="*/ 87159 w 171286"/>
                  <a:gd name="connsiteY4" fmla="*/ 63 h 161732"/>
                  <a:gd name="connsiteX5" fmla="*/ 148995 w 171286"/>
                  <a:gd name="connsiteY5" fmla="*/ 21748 h 161732"/>
                  <a:gd name="connsiteX6" fmla="*/ 171411 w 171286"/>
                  <a:gd name="connsiteY6" fmla="*/ 78821 h 161732"/>
                  <a:gd name="connsiteX7" fmla="*/ 148223 w 171286"/>
                  <a:gd name="connsiteY7" fmla="*/ 139508 h 161732"/>
                  <a:gd name="connsiteX8" fmla="*/ 84995 w 171286"/>
                  <a:gd name="connsiteY8" fmla="*/ 161795 h 161732"/>
                  <a:gd name="connsiteX9" fmla="*/ 86232 w 171286"/>
                  <a:gd name="connsiteY9" fmla="*/ 36505 h 161732"/>
                  <a:gd name="connsiteX10" fmla="*/ 59333 w 171286"/>
                  <a:gd name="connsiteY10" fmla="*/ 48101 h 161732"/>
                  <a:gd name="connsiteX11" fmla="*/ 49748 w 171286"/>
                  <a:gd name="connsiteY11" fmla="*/ 80929 h 161732"/>
                  <a:gd name="connsiteX12" fmla="*/ 86541 w 171286"/>
                  <a:gd name="connsiteY12" fmla="*/ 125353 h 161732"/>
                  <a:gd name="connsiteX13" fmla="*/ 121633 w 171286"/>
                  <a:gd name="connsiteY13" fmla="*/ 79724 h 161732"/>
                  <a:gd name="connsiteX14" fmla="*/ 86232 w 171286"/>
                  <a:gd name="connsiteY14" fmla="*/ 3650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286" h="161732">
                    <a:moveTo>
                      <a:pt x="84995" y="161795"/>
                    </a:moveTo>
                    <a:cubicBezTo>
                      <a:pt x="58612" y="161795"/>
                      <a:pt x="37845" y="154617"/>
                      <a:pt x="22695" y="140261"/>
                    </a:cubicBezTo>
                    <a:cubicBezTo>
                      <a:pt x="7648" y="125805"/>
                      <a:pt x="125" y="106228"/>
                      <a:pt x="125" y="81531"/>
                    </a:cubicBezTo>
                    <a:cubicBezTo>
                      <a:pt x="125" y="56032"/>
                      <a:pt x="7957" y="36104"/>
                      <a:pt x="23623" y="21748"/>
                    </a:cubicBezTo>
                    <a:cubicBezTo>
                      <a:pt x="39288" y="7291"/>
                      <a:pt x="60467" y="63"/>
                      <a:pt x="87159" y="63"/>
                    </a:cubicBezTo>
                    <a:cubicBezTo>
                      <a:pt x="113440" y="63"/>
                      <a:pt x="134052" y="7291"/>
                      <a:pt x="148995" y="21748"/>
                    </a:cubicBezTo>
                    <a:cubicBezTo>
                      <a:pt x="163939" y="36104"/>
                      <a:pt x="171411" y="55128"/>
                      <a:pt x="171411" y="78821"/>
                    </a:cubicBezTo>
                    <a:cubicBezTo>
                      <a:pt x="171411" y="104421"/>
                      <a:pt x="163682" y="124650"/>
                      <a:pt x="148223" y="139508"/>
                    </a:cubicBezTo>
                    <a:cubicBezTo>
                      <a:pt x="132867" y="154366"/>
                      <a:pt x="111791" y="161795"/>
                      <a:pt x="84995" y="161795"/>
                    </a:cubicBezTo>
                    <a:close/>
                    <a:moveTo>
                      <a:pt x="86232" y="36505"/>
                    </a:moveTo>
                    <a:cubicBezTo>
                      <a:pt x="74689" y="36505"/>
                      <a:pt x="65723" y="40370"/>
                      <a:pt x="59333" y="48101"/>
                    </a:cubicBezTo>
                    <a:cubicBezTo>
                      <a:pt x="52943" y="55831"/>
                      <a:pt x="49748" y="66774"/>
                      <a:pt x="49748" y="80929"/>
                    </a:cubicBezTo>
                    <a:cubicBezTo>
                      <a:pt x="49748" y="110545"/>
                      <a:pt x="62013" y="125353"/>
                      <a:pt x="86541" y="125353"/>
                    </a:cubicBezTo>
                    <a:cubicBezTo>
                      <a:pt x="109936" y="125353"/>
                      <a:pt x="121633" y="110143"/>
                      <a:pt x="121633" y="79724"/>
                    </a:cubicBezTo>
                    <a:cubicBezTo>
                      <a:pt x="121633" y="50912"/>
                      <a:pt x="109833" y="36505"/>
                      <a:pt x="86232" y="36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2" name="フリーフォーム: 図形 991">
                <a:extLst>
                  <a:ext uri="{FF2B5EF4-FFF2-40B4-BE49-F238E27FC236}">
                    <a16:creationId xmlns:a16="http://schemas.microsoft.com/office/drawing/2014/main" id="{A2CC9EAE-23F2-9CFE-4431-A13E43BF2F51}"/>
                  </a:ext>
                </a:extLst>
              </p:cNvPr>
              <p:cNvSpPr/>
              <p:nvPr>
                <p:custDataLst>
                  <p:tags r:id="rId33"/>
                </p:custDataLst>
              </p:nvPr>
            </p:nvSpPr>
            <p:spPr>
              <a:xfrm>
                <a:off x="12194383" y="6088774"/>
                <a:ext cx="152890" cy="157967"/>
              </a:xfrm>
              <a:custGeom>
                <a:avLst/>
                <a:gdLst>
                  <a:gd name="connsiteX0" fmla="*/ 153021 w 152890"/>
                  <a:gd name="connsiteY0" fmla="*/ 158031 h 157967"/>
                  <a:gd name="connsiteX1" fmla="*/ 104325 w 152890"/>
                  <a:gd name="connsiteY1" fmla="*/ 158031 h 157967"/>
                  <a:gd name="connsiteX2" fmla="*/ 104325 w 152890"/>
                  <a:gd name="connsiteY2" fmla="*/ 72346 h 157967"/>
                  <a:gd name="connsiteX3" fmla="*/ 78045 w 152890"/>
                  <a:gd name="connsiteY3" fmla="*/ 36505 h 157967"/>
                  <a:gd name="connsiteX4" fmla="*/ 57175 w 152890"/>
                  <a:gd name="connsiteY4" fmla="*/ 45992 h 157967"/>
                  <a:gd name="connsiteX5" fmla="*/ 48982 w 152890"/>
                  <a:gd name="connsiteY5" fmla="*/ 70087 h 157967"/>
                  <a:gd name="connsiteX6" fmla="*/ 48982 w 152890"/>
                  <a:gd name="connsiteY6" fmla="*/ 158031 h 157967"/>
                  <a:gd name="connsiteX7" fmla="*/ 131 w 152890"/>
                  <a:gd name="connsiteY7" fmla="*/ 158031 h 157967"/>
                  <a:gd name="connsiteX8" fmla="*/ 131 w 152890"/>
                  <a:gd name="connsiteY8" fmla="*/ 3827 h 157967"/>
                  <a:gd name="connsiteX9" fmla="*/ 48982 w 152890"/>
                  <a:gd name="connsiteY9" fmla="*/ 3827 h 157967"/>
                  <a:gd name="connsiteX10" fmla="*/ 48982 w 152890"/>
                  <a:gd name="connsiteY10" fmla="*/ 28223 h 157967"/>
                  <a:gd name="connsiteX11" fmla="*/ 49600 w 152890"/>
                  <a:gd name="connsiteY11" fmla="*/ 28223 h 157967"/>
                  <a:gd name="connsiteX12" fmla="*/ 100460 w 152890"/>
                  <a:gd name="connsiteY12" fmla="*/ 63 h 157967"/>
                  <a:gd name="connsiteX13" fmla="*/ 153021 w 152890"/>
                  <a:gd name="connsiteY13" fmla="*/ 63611 h 157967"/>
                  <a:gd name="connsiteX14" fmla="*/ 153021 w 152890"/>
                  <a:gd name="connsiteY14" fmla="*/ 158031 h 1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890" h="157967">
                    <a:moveTo>
                      <a:pt x="153021" y="158031"/>
                    </a:moveTo>
                    <a:lnTo>
                      <a:pt x="104325" y="158031"/>
                    </a:lnTo>
                    <a:lnTo>
                      <a:pt x="104325" y="72346"/>
                    </a:lnTo>
                    <a:cubicBezTo>
                      <a:pt x="104325" y="48452"/>
                      <a:pt x="95565" y="36505"/>
                      <a:pt x="78045" y="36505"/>
                    </a:cubicBezTo>
                    <a:cubicBezTo>
                      <a:pt x="69594" y="36505"/>
                      <a:pt x="62637" y="39668"/>
                      <a:pt x="57175" y="45992"/>
                    </a:cubicBezTo>
                    <a:cubicBezTo>
                      <a:pt x="51713" y="52317"/>
                      <a:pt x="48981" y="60349"/>
                      <a:pt x="48982" y="70087"/>
                    </a:cubicBezTo>
                    <a:lnTo>
                      <a:pt x="48982" y="158031"/>
                    </a:lnTo>
                    <a:lnTo>
                      <a:pt x="131" y="158031"/>
                    </a:lnTo>
                    <a:lnTo>
                      <a:pt x="131" y="3827"/>
                    </a:lnTo>
                    <a:lnTo>
                      <a:pt x="48982" y="3827"/>
                    </a:lnTo>
                    <a:lnTo>
                      <a:pt x="48982" y="28223"/>
                    </a:lnTo>
                    <a:lnTo>
                      <a:pt x="49600" y="28223"/>
                    </a:lnTo>
                    <a:cubicBezTo>
                      <a:pt x="61246" y="9449"/>
                      <a:pt x="78199" y="63"/>
                      <a:pt x="100460" y="63"/>
                    </a:cubicBezTo>
                    <a:cubicBezTo>
                      <a:pt x="135501" y="63"/>
                      <a:pt x="153021" y="21246"/>
                      <a:pt x="153021" y="63611"/>
                    </a:cubicBezTo>
                    <a:lnTo>
                      <a:pt x="153021" y="1580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3" name="フリーフォーム: 図形 992">
                <a:extLst>
                  <a:ext uri="{FF2B5EF4-FFF2-40B4-BE49-F238E27FC236}">
                    <a16:creationId xmlns:a16="http://schemas.microsoft.com/office/drawing/2014/main" id="{96CDFC63-B9CF-08A5-B312-7F8F95596E39}"/>
                  </a:ext>
                </a:extLst>
              </p:cNvPr>
              <p:cNvSpPr/>
              <p:nvPr>
                <p:custDataLst>
                  <p:tags r:id="rId34"/>
                </p:custDataLst>
              </p:nvPr>
            </p:nvSpPr>
            <p:spPr>
              <a:xfrm>
                <a:off x="12463834" y="6088774"/>
                <a:ext cx="171286" cy="161732"/>
              </a:xfrm>
              <a:custGeom>
                <a:avLst/>
                <a:gdLst>
                  <a:gd name="connsiteX0" fmla="*/ 85010 w 171286"/>
                  <a:gd name="connsiteY0" fmla="*/ 161795 h 161732"/>
                  <a:gd name="connsiteX1" fmla="*/ 22710 w 171286"/>
                  <a:gd name="connsiteY1" fmla="*/ 140261 h 161732"/>
                  <a:gd name="connsiteX2" fmla="*/ 140 w 171286"/>
                  <a:gd name="connsiteY2" fmla="*/ 81531 h 161732"/>
                  <a:gd name="connsiteX3" fmla="*/ 23637 w 171286"/>
                  <a:gd name="connsiteY3" fmla="*/ 21748 h 161732"/>
                  <a:gd name="connsiteX4" fmla="*/ 87174 w 171286"/>
                  <a:gd name="connsiteY4" fmla="*/ 63 h 161732"/>
                  <a:gd name="connsiteX5" fmla="*/ 149010 w 171286"/>
                  <a:gd name="connsiteY5" fmla="*/ 21748 h 161732"/>
                  <a:gd name="connsiteX6" fmla="*/ 171426 w 171286"/>
                  <a:gd name="connsiteY6" fmla="*/ 78821 h 161732"/>
                  <a:gd name="connsiteX7" fmla="*/ 148237 w 171286"/>
                  <a:gd name="connsiteY7" fmla="*/ 139508 h 161732"/>
                  <a:gd name="connsiteX8" fmla="*/ 85010 w 171286"/>
                  <a:gd name="connsiteY8" fmla="*/ 161795 h 161732"/>
                  <a:gd name="connsiteX9" fmla="*/ 86247 w 171286"/>
                  <a:gd name="connsiteY9" fmla="*/ 36505 h 161732"/>
                  <a:gd name="connsiteX10" fmla="*/ 59348 w 171286"/>
                  <a:gd name="connsiteY10" fmla="*/ 48101 h 161732"/>
                  <a:gd name="connsiteX11" fmla="*/ 49763 w 171286"/>
                  <a:gd name="connsiteY11" fmla="*/ 80929 h 161732"/>
                  <a:gd name="connsiteX12" fmla="*/ 86556 w 171286"/>
                  <a:gd name="connsiteY12" fmla="*/ 125353 h 161732"/>
                  <a:gd name="connsiteX13" fmla="*/ 121648 w 171286"/>
                  <a:gd name="connsiteY13" fmla="*/ 79724 h 161732"/>
                  <a:gd name="connsiteX14" fmla="*/ 86247 w 171286"/>
                  <a:gd name="connsiteY14" fmla="*/ 3650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286" h="161732">
                    <a:moveTo>
                      <a:pt x="85010" y="161795"/>
                    </a:moveTo>
                    <a:cubicBezTo>
                      <a:pt x="58626" y="161795"/>
                      <a:pt x="37860" y="154617"/>
                      <a:pt x="22710" y="140261"/>
                    </a:cubicBezTo>
                    <a:cubicBezTo>
                      <a:pt x="7663" y="125805"/>
                      <a:pt x="140" y="106228"/>
                      <a:pt x="140" y="81531"/>
                    </a:cubicBezTo>
                    <a:cubicBezTo>
                      <a:pt x="140" y="56032"/>
                      <a:pt x="7972" y="36104"/>
                      <a:pt x="23637" y="21748"/>
                    </a:cubicBezTo>
                    <a:cubicBezTo>
                      <a:pt x="39303" y="7291"/>
                      <a:pt x="60482" y="63"/>
                      <a:pt x="87174" y="63"/>
                    </a:cubicBezTo>
                    <a:cubicBezTo>
                      <a:pt x="113455" y="63"/>
                      <a:pt x="134067" y="7291"/>
                      <a:pt x="149010" y="21748"/>
                    </a:cubicBezTo>
                    <a:cubicBezTo>
                      <a:pt x="163954" y="36104"/>
                      <a:pt x="171426" y="55128"/>
                      <a:pt x="171426" y="78821"/>
                    </a:cubicBezTo>
                    <a:cubicBezTo>
                      <a:pt x="171426" y="104421"/>
                      <a:pt x="163696" y="124650"/>
                      <a:pt x="148237" y="139508"/>
                    </a:cubicBezTo>
                    <a:cubicBezTo>
                      <a:pt x="132881" y="154366"/>
                      <a:pt x="111806" y="161795"/>
                      <a:pt x="85010" y="161795"/>
                    </a:cubicBezTo>
                    <a:close/>
                    <a:moveTo>
                      <a:pt x="86247" y="36505"/>
                    </a:moveTo>
                    <a:cubicBezTo>
                      <a:pt x="74704" y="36505"/>
                      <a:pt x="65738" y="40370"/>
                      <a:pt x="59348" y="48101"/>
                    </a:cubicBezTo>
                    <a:cubicBezTo>
                      <a:pt x="52958" y="55831"/>
                      <a:pt x="49763" y="66774"/>
                      <a:pt x="49763" y="80929"/>
                    </a:cubicBezTo>
                    <a:cubicBezTo>
                      <a:pt x="49763" y="110545"/>
                      <a:pt x="62027" y="125353"/>
                      <a:pt x="86556" y="125353"/>
                    </a:cubicBezTo>
                    <a:cubicBezTo>
                      <a:pt x="109950" y="125353"/>
                      <a:pt x="121648" y="110143"/>
                      <a:pt x="121648" y="79724"/>
                    </a:cubicBezTo>
                    <a:cubicBezTo>
                      <a:pt x="121648" y="50912"/>
                      <a:pt x="109847" y="36505"/>
                      <a:pt x="86247" y="36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4" name="フリーフォーム: 図形 993">
                <a:extLst>
                  <a:ext uri="{FF2B5EF4-FFF2-40B4-BE49-F238E27FC236}">
                    <a16:creationId xmlns:a16="http://schemas.microsoft.com/office/drawing/2014/main" id="{2F0BA936-FF8A-EB41-9E1D-5542D9602C8D}"/>
                  </a:ext>
                </a:extLst>
              </p:cNvPr>
              <p:cNvSpPr/>
              <p:nvPr>
                <p:custDataLst>
                  <p:tags r:id="rId35"/>
                </p:custDataLst>
              </p:nvPr>
            </p:nvSpPr>
            <p:spPr>
              <a:xfrm>
                <a:off x="12648415" y="6014835"/>
                <a:ext cx="116870" cy="231907"/>
              </a:xfrm>
              <a:custGeom>
                <a:avLst/>
                <a:gdLst>
                  <a:gd name="connsiteX0" fmla="*/ 117016 w 116870"/>
                  <a:gd name="connsiteY0" fmla="*/ 40119 h 231907"/>
                  <a:gd name="connsiteX1" fmla="*/ 98929 w 116870"/>
                  <a:gd name="connsiteY1" fmla="*/ 36505 h 231907"/>
                  <a:gd name="connsiteX2" fmla="*/ 75431 w 116870"/>
                  <a:gd name="connsiteY2" fmla="*/ 61353 h 231907"/>
                  <a:gd name="connsiteX3" fmla="*/ 75431 w 116870"/>
                  <a:gd name="connsiteY3" fmla="*/ 77767 h 231907"/>
                  <a:gd name="connsiteX4" fmla="*/ 111605 w 116870"/>
                  <a:gd name="connsiteY4" fmla="*/ 77767 h 231907"/>
                  <a:gd name="connsiteX5" fmla="*/ 111605 w 116870"/>
                  <a:gd name="connsiteY5" fmla="*/ 112854 h 231907"/>
                  <a:gd name="connsiteX6" fmla="*/ 75431 w 116870"/>
                  <a:gd name="connsiteY6" fmla="*/ 112854 h 231907"/>
                  <a:gd name="connsiteX7" fmla="*/ 75431 w 116870"/>
                  <a:gd name="connsiteY7" fmla="*/ 231970 h 231907"/>
                  <a:gd name="connsiteX8" fmla="*/ 26735 w 116870"/>
                  <a:gd name="connsiteY8" fmla="*/ 231970 h 231907"/>
                  <a:gd name="connsiteX9" fmla="*/ 26735 w 116870"/>
                  <a:gd name="connsiteY9" fmla="*/ 112854 h 231907"/>
                  <a:gd name="connsiteX10" fmla="*/ 146 w 116870"/>
                  <a:gd name="connsiteY10" fmla="*/ 112854 h 231907"/>
                  <a:gd name="connsiteX11" fmla="*/ 146 w 116870"/>
                  <a:gd name="connsiteY11" fmla="*/ 77767 h 231907"/>
                  <a:gd name="connsiteX12" fmla="*/ 26735 w 116870"/>
                  <a:gd name="connsiteY12" fmla="*/ 77767 h 231907"/>
                  <a:gd name="connsiteX13" fmla="*/ 26735 w 116870"/>
                  <a:gd name="connsiteY13" fmla="*/ 58642 h 231907"/>
                  <a:gd name="connsiteX14" fmla="*/ 44359 w 116870"/>
                  <a:gd name="connsiteY14" fmla="*/ 16176 h 231907"/>
                  <a:gd name="connsiteX15" fmla="*/ 92282 w 116870"/>
                  <a:gd name="connsiteY15" fmla="*/ 63 h 231907"/>
                  <a:gd name="connsiteX16" fmla="*/ 117016 w 116870"/>
                  <a:gd name="connsiteY16" fmla="*/ 3075 h 231907"/>
                  <a:gd name="connsiteX17" fmla="*/ 117016 w 116870"/>
                  <a:gd name="connsiteY17" fmla="*/ 40119 h 231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870" h="231907">
                    <a:moveTo>
                      <a:pt x="117016" y="40119"/>
                    </a:moveTo>
                    <a:cubicBezTo>
                      <a:pt x="110729" y="37710"/>
                      <a:pt x="104700" y="36505"/>
                      <a:pt x="98929" y="36505"/>
                    </a:cubicBezTo>
                    <a:cubicBezTo>
                      <a:pt x="83264" y="36505"/>
                      <a:pt x="75431" y="44788"/>
                      <a:pt x="75431" y="61353"/>
                    </a:cubicBezTo>
                    <a:lnTo>
                      <a:pt x="75431" y="77767"/>
                    </a:lnTo>
                    <a:lnTo>
                      <a:pt x="111605" y="77767"/>
                    </a:lnTo>
                    <a:lnTo>
                      <a:pt x="111605" y="112854"/>
                    </a:lnTo>
                    <a:lnTo>
                      <a:pt x="75431" y="112854"/>
                    </a:lnTo>
                    <a:lnTo>
                      <a:pt x="75431" y="231970"/>
                    </a:lnTo>
                    <a:lnTo>
                      <a:pt x="26735" y="231970"/>
                    </a:lnTo>
                    <a:lnTo>
                      <a:pt x="26735" y="112854"/>
                    </a:lnTo>
                    <a:lnTo>
                      <a:pt x="146" y="112854"/>
                    </a:lnTo>
                    <a:lnTo>
                      <a:pt x="146" y="77767"/>
                    </a:lnTo>
                    <a:lnTo>
                      <a:pt x="26735" y="77767"/>
                    </a:lnTo>
                    <a:lnTo>
                      <a:pt x="26735" y="58642"/>
                    </a:lnTo>
                    <a:cubicBezTo>
                      <a:pt x="26735" y="41073"/>
                      <a:pt x="32610" y="26918"/>
                      <a:pt x="44359" y="16176"/>
                    </a:cubicBezTo>
                    <a:cubicBezTo>
                      <a:pt x="56107" y="5434"/>
                      <a:pt x="72082" y="63"/>
                      <a:pt x="92282" y="63"/>
                    </a:cubicBezTo>
                    <a:cubicBezTo>
                      <a:pt x="102175" y="63"/>
                      <a:pt x="110420" y="1067"/>
                      <a:pt x="117016" y="3075"/>
                    </a:cubicBezTo>
                    <a:lnTo>
                      <a:pt x="117016" y="4011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5" name="フリーフォーム: 図形 994">
                <a:extLst>
                  <a:ext uri="{FF2B5EF4-FFF2-40B4-BE49-F238E27FC236}">
                    <a16:creationId xmlns:a16="http://schemas.microsoft.com/office/drawing/2014/main" id="{ADB1D1B2-6F55-A934-2A2F-5BB2525BCC23}"/>
                  </a:ext>
                </a:extLst>
              </p:cNvPr>
              <p:cNvSpPr/>
              <p:nvPr>
                <p:custDataLst>
                  <p:tags r:id="rId36"/>
                </p:custDataLst>
              </p:nvPr>
            </p:nvSpPr>
            <p:spPr>
              <a:xfrm>
                <a:off x="12856494" y="6045706"/>
                <a:ext cx="109913" cy="204801"/>
              </a:xfrm>
              <a:custGeom>
                <a:avLst/>
                <a:gdLst>
                  <a:gd name="connsiteX0" fmla="*/ 110066 w 109913"/>
                  <a:gd name="connsiteY0" fmla="*/ 199292 h 204801"/>
                  <a:gd name="connsiteX1" fmla="*/ 77447 w 109913"/>
                  <a:gd name="connsiteY1" fmla="*/ 204864 h 204801"/>
                  <a:gd name="connsiteX2" fmla="*/ 25814 w 109913"/>
                  <a:gd name="connsiteY2" fmla="*/ 152610 h 204801"/>
                  <a:gd name="connsiteX3" fmla="*/ 25814 w 109913"/>
                  <a:gd name="connsiteY3" fmla="*/ 81983 h 204801"/>
                  <a:gd name="connsiteX4" fmla="*/ 152 w 109913"/>
                  <a:gd name="connsiteY4" fmla="*/ 81983 h 204801"/>
                  <a:gd name="connsiteX5" fmla="*/ 152 w 109913"/>
                  <a:gd name="connsiteY5" fmla="*/ 46896 h 204801"/>
                  <a:gd name="connsiteX6" fmla="*/ 25814 w 109913"/>
                  <a:gd name="connsiteY6" fmla="*/ 46896 h 204801"/>
                  <a:gd name="connsiteX7" fmla="*/ 25814 w 109913"/>
                  <a:gd name="connsiteY7" fmla="*/ 13616 h 204801"/>
                  <a:gd name="connsiteX8" fmla="*/ 74510 w 109913"/>
                  <a:gd name="connsiteY8" fmla="*/ 63 h 204801"/>
                  <a:gd name="connsiteX9" fmla="*/ 74510 w 109913"/>
                  <a:gd name="connsiteY9" fmla="*/ 46896 h 204801"/>
                  <a:gd name="connsiteX10" fmla="*/ 110066 w 109913"/>
                  <a:gd name="connsiteY10" fmla="*/ 46896 h 204801"/>
                  <a:gd name="connsiteX11" fmla="*/ 110066 w 109913"/>
                  <a:gd name="connsiteY11" fmla="*/ 81983 h 204801"/>
                  <a:gd name="connsiteX12" fmla="*/ 74510 w 109913"/>
                  <a:gd name="connsiteY12" fmla="*/ 81983 h 204801"/>
                  <a:gd name="connsiteX13" fmla="*/ 74510 w 109913"/>
                  <a:gd name="connsiteY13" fmla="*/ 144327 h 204801"/>
                  <a:gd name="connsiteX14" fmla="*/ 94143 w 109913"/>
                  <a:gd name="connsiteY14" fmla="*/ 168421 h 204801"/>
                  <a:gd name="connsiteX15" fmla="*/ 110066 w 109913"/>
                  <a:gd name="connsiteY15" fmla="*/ 164054 h 204801"/>
                  <a:gd name="connsiteX16" fmla="*/ 110066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066" y="199292"/>
                    </a:moveTo>
                    <a:cubicBezTo>
                      <a:pt x="102852" y="203007"/>
                      <a:pt x="91979" y="204864"/>
                      <a:pt x="77447" y="204864"/>
                    </a:cubicBezTo>
                    <a:cubicBezTo>
                      <a:pt x="43025" y="204864"/>
                      <a:pt x="25814" y="187446"/>
                      <a:pt x="25814" y="152610"/>
                    </a:cubicBezTo>
                    <a:lnTo>
                      <a:pt x="25814" y="81983"/>
                    </a:lnTo>
                    <a:lnTo>
                      <a:pt x="152" y="81983"/>
                    </a:lnTo>
                    <a:lnTo>
                      <a:pt x="152" y="46896"/>
                    </a:lnTo>
                    <a:lnTo>
                      <a:pt x="25814" y="46896"/>
                    </a:lnTo>
                    <a:lnTo>
                      <a:pt x="25814" y="13616"/>
                    </a:lnTo>
                    <a:lnTo>
                      <a:pt x="74510" y="63"/>
                    </a:lnTo>
                    <a:lnTo>
                      <a:pt x="74510" y="46896"/>
                    </a:lnTo>
                    <a:lnTo>
                      <a:pt x="110066" y="46896"/>
                    </a:lnTo>
                    <a:lnTo>
                      <a:pt x="110066" y="81983"/>
                    </a:lnTo>
                    <a:lnTo>
                      <a:pt x="74510" y="81983"/>
                    </a:lnTo>
                    <a:lnTo>
                      <a:pt x="74510" y="144327"/>
                    </a:lnTo>
                    <a:cubicBezTo>
                      <a:pt x="74510" y="160390"/>
                      <a:pt x="81055" y="168421"/>
                      <a:pt x="94143" y="168421"/>
                    </a:cubicBezTo>
                    <a:cubicBezTo>
                      <a:pt x="99296" y="168421"/>
                      <a:pt x="104604" y="166966"/>
                      <a:pt x="110066" y="164054"/>
                    </a:cubicBezTo>
                    <a:lnTo>
                      <a:pt x="110066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6" name="フリーフォーム: 図形 995">
                <a:extLst>
                  <a:ext uri="{FF2B5EF4-FFF2-40B4-BE49-F238E27FC236}">
                    <a16:creationId xmlns:a16="http://schemas.microsoft.com/office/drawing/2014/main" id="{F86F16A0-DB07-A8E6-991B-AFD5D3E2F7C5}"/>
                  </a:ext>
                </a:extLst>
              </p:cNvPr>
              <p:cNvSpPr/>
              <p:nvPr>
                <p:custDataLst>
                  <p:tags r:id="rId37"/>
                </p:custDataLst>
              </p:nvPr>
            </p:nvSpPr>
            <p:spPr>
              <a:xfrm>
                <a:off x="12993925" y="6018449"/>
                <a:ext cx="151962" cy="228293"/>
              </a:xfrm>
              <a:custGeom>
                <a:avLst/>
                <a:gdLst>
                  <a:gd name="connsiteX0" fmla="*/ 152119 w 151962"/>
                  <a:gd name="connsiteY0" fmla="*/ 228356 h 228293"/>
                  <a:gd name="connsiteX1" fmla="*/ 103423 w 151962"/>
                  <a:gd name="connsiteY1" fmla="*/ 228356 h 228293"/>
                  <a:gd name="connsiteX2" fmla="*/ 103423 w 151962"/>
                  <a:gd name="connsiteY2" fmla="*/ 140713 h 228293"/>
                  <a:gd name="connsiteX3" fmla="*/ 78070 w 151962"/>
                  <a:gd name="connsiteY3" fmla="*/ 106830 h 228293"/>
                  <a:gd name="connsiteX4" fmla="*/ 57045 w 151962"/>
                  <a:gd name="connsiteY4" fmla="*/ 116318 h 228293"/>
                  <a:gd name="connsiteX5" fmla="*/ 49007 w 151962"/>
                  <a:gd name="connsiteY5" fmla="*/ 140412 h 228293"/>
                  <a:gd name="connsiteX6" fmla="*/ 49007 w 151962"/>
                  <a:gd name="connsiteY6" fmla="*/ 228356 h 228293"/>
                  <a:gd name="connsiteX7" fmla="*/ 156 w 151962"/>
                  <a:gd name="connsiteY7" fmla="*/ 228356 h 228293"/>
                  <a:gd name="connsiteX8" fmla="*/ 156 w 151962"/>
                  <a:gd name="connsiteY8" fmla="*/ 63 h 228293"/>
                  <a:gd name="connsiteX9" fmla="*/ 49007 w 151962"/>
                  <a:gd name="connsiteY9" fmla="*/ 63 h 228293"/>
                  <a:gd name="connsiteX10" fmla="*/ 49007 w 151962"/>
                  <a:gd name="connsiteY10" fmla="*/ 97042 h 228293"/>
                  <a:gd name="connsiteX11" fmla="*/ 49625 w 151962"/>
                  <a:gd name="connsiteY11" fmla="*/ 97042 h 228293"/>
                  <a:gd name="connsiteX12" fmla="*/ 98321 w 151962"/>
                  <a:gd name="connsiteY12" fmla="*/ 70388 h 228293"/>
                  <a:gd name="connsiteX13" fmla="*/ 152119 w 151962"/>
                  <a:gd name="connsiteY13" fmla="*/ 133635 h 228293"/>
                  <a:gd name="connsiteX14" fmla="*/ 152119 w 151962"/>
                  <a:gd name="connsiteY14" fmla="*/ 228356 h 22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962" h="228293">
                    <a:moveTo>
                      <a:pt x="152119" y="228356"/>
                    </a:moveTo>
                    <a:lnTo>
                      <a:pt x="103423" y="228356"/>
                    </a:lnTo>
                    <a:lnTo>
                      <a:pt x="103423" y="140713"/>
                    </a:lnTo>
                    <a:cubicBezTo>
                      <a:pt x="103423" y="118125"/>
                      <a:pt x="94972" y="106830"/>
                      <a:pt x="78070" y="106830"/>
                    </a:cubicBezTo>
                    <a:cubicBezTo>
                      <a:pt x="69413" y="106830"/>
                      <a:pt x="62405" y="109993"/>
                      <a:pt x="57045" y="116318"/>
                    </a:cubicBezTo>
                    <a:cubicBezTo>
                      <a:pt x="51686" y="122642"/>
                      <a:pt x="49007" y="130674"/>
                      <a:pt x="49007" y="140412"/>
                    </a:cubicBezTo>
                    <a:lnTo>
                      <a:pt x="49007" y="228356"/>
                    </a:lnTo>
                    <a:lnTo>
                      <a:pt x="156" y="228356"/>
                    </a:lnTo>
                    <a:lnTo>
                      <a:pt x="156" y="63"/>
                    </a:lnTo>
                    <a:lnTo>
                      <a:pt x="49007" y="63"/>
                    </a:lnTo>
                    <a:lnTo>
                      <a:pt x="49007" y="97042"/>
                    </a:lnTo>
                    <a:lnTo>
                      <a:pt x="49625" y="97042"/>
                    </a:lnTo>
                    <a:cubicBezTo>
                      <a:pt x="61580" y="79273"/>
                      <a:pt x="77812" y="70388"/>
                      <a:pt x="98321" y="70388"/>
                    </a:cubicBezTo>
                    <a:cubicBezTo>
                      <a:pt x="134186" y="70388"/>
                      <a:pt x="152119" y="91470"/>
                      <a:pt x="152119" y="133635"/>
                    </a:cubicBezTo>
                    <a:lnTo>
                      <a:pt x="152119" y="22835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7" name="フリーフォーム: 図形 996">
                <a:extLst>
                  <a:ext uri="{FF2B5EF4-FFF2-40B4-BE49-F238E27FC236}">
                    <a16:creationId xmlns:a16="http://schemas.microsoft.com/office/drawing/2014/main" id="{5E0B0C54-0B90-2C5C-3F32-12A0D08236E0}"/>
                  </a:ext>
                </a:extLst>
              </p:cNvPr>
              <p:cNvSpPr/>
              <p:nvPr>
                <p:custDataLst>
                  <p:tags r:id="rId38"/>
                </p:custDataLst>
              </p:nvPr>
            </p:nvSpPr>
            <p:spPr>
              <a:xfrm>
                <a:off x="13175105" y="6088774"/>
                <a:ext cx="151653" cy="161732"/>
              </a:xfrm>
              <a:custGeom>
                <a:avLst/>
                <a:gdLst>
                  <a:gd name="connsiteX0" fmla="*/ 151815 w 151653"/>
                  <a:gd name="connsiteY0" fmla="*/ 94482 h 161732"/>
                  <a:gd name="connsiteX1" fmla="*/ 48549 w 151653"/>
                  <a:gd name="connsiteY1" fmla="*/ 94482 h 161732"/>
                  <a:gd name="connsiteX2" fmla="*/ 91989 w 151653"/>
                  <a:gd name="connsiteY2" fmla="*/ 128063 h 161732"/>
                  <a:gd name="connsiteX3" fmla="*/ 137902 w 151653"/>
                  <a:gd name="connsiteY3" fmla="*/ 116016 h 161732"/>
                  <a:gd name="connsiteX4" fmla="*/ 137902 w 151653"/>
                  <a:gd name="connsiteY4" fmla="*/ 150351 h 161732"/>
                  <a:gd name="connsiteX5" fmla="*/ 80858 w 151653"/>
                  <a:gd name="connsiteY5" fmla="*/ 161795 h 161732"/>
                  <a:gd name="connsiteX6" fmla="*/ 21341 w 151653"/>
                  <a:gd name="connsiteY6" fmla="*/ 141165 h 161732"/>
                  <a:gd name="connsiteX7" fmla="*/ 162 w 151653"/>
                  <a:gd name="connsiteY7" fmla="*/ 83339 h 161732"/>
                  <a:gd name="connsiteX8" fmla="*/ 23041 w 151653"/>
                  <a:gd name="connsiteY8" fmla="*/ 22501 h 161732"/>
                  <a:gd name="connsiteX9" fmla="*/ 79312 w 151653"/>
                  <a:gd name="connsiteY9" fmla="*/ 63 h 161732"/>
                  <a:gd name="connsiteX10" fmla="*/ 132801 w 151653"/>
                  <a:gd name="connsiteY10" fmla="*/ 20091 h 161732"/>
                  <a:gd name="connsiteX11" fmla="*/ 151815 w 151653"/>
                  <a:gd name="connsiteY11" fmla="*/ 74454 h 161732"/>
                  <a:gd name="connsiteX12" fmla="*/ 151815 w 151653"/>
                  <a:gd name="connsiteY12" fmla="*/ 94482 h 161732"/>
                  <a:gd name="connsiteX13" fmla="*/ 106520 w 151653"/>
                  <a:gd name="connsiteY13" fmla="*/ 65268 h 161732"/>
                  <a:gd name="connsiteX14" fmla="*/ 79003 w 151653"/>
                  <a:gd name="connsiteY14" fmla="*/ 32138 h 161732"/>
                  <a:gd name="connsiteX15" fmla="*/ 58597 w 151653"/>
                  <a:gd name="connsiteY15" fmla="*/ 41625 h 161732"/>
                  <a:gd name="connsiteX16" fmla="*/ 48240 w 151653"/>
                  <a:gd name="connsiteY16" fmla="*/ 65268 h 161732"/>
                  <a:gd name="connsiteX17" fmla="*/ 106520 w 151653"/>
                  <a:gd name="connsiteY17" fmla="*/ 65268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653" h="161732">
                    <a:moveTo>
                      <a:pt x="151815" y="94482"/>
                    </a:moveTo>
                    <a:lnTo>
                      <a:pt x="48549" y="94482"/>
                    </a:lnTo>
                    <a:cubicBezTo>
                      <a:pt x="50198" y="116870"/>
                      <a:pt x="64678" y="128063"/>
                      <a:pt x="91989" y="128063"/>
                    </a:cubicBezTo>
                    <a:cubicBezTo>
                      <a:pt x="109406" y="128063"/>
                      <a:pt x="124711" y="124048"/>
                      <a:pt x="137902" y="116016"/>
                    </a:cubicBezTo>
                    <a:lnTo>
                      <a:pt x="137902" y="150351"/>
                    </a:lnTo>
                    <a:cubicBezTo>
                      <a:pt x="123268" y="157981"/>
                      <a:pt x="104253" y="161795"/>
                      <a:pt x="80858" y="161795"/>
                    </a:cubicBezTo>
                    <a:cubicBezTo>
                      <a:pt x="55299" y="161795"/>
                      <a:pt x="35460" y="154919"/>
                      <a:pt x="21341" y="141165"/>
                    </a:cubicBezTo>
                    <a:cubicBezTo>
                      <a:pt x="7222" y="127311"/>
                      <a:pt x="162" y="108035"/>
                      <a:pt x="162" y="83339"/>
                    </a:cubicBezTo>
                    <a:cubicBezTo>
                      <a:pt x="162" y="57738"/>
                      <a:pt x="7789" y="37459"/>
                      <a:pt x="23041" y="22501"/>
                    </a:cubicBezTo>
                    <a:cubicBezTo>
                      <a:pt x="38294" y="7542"/>
                      <a:pt x="57051" y="63"/>
                      <a:pt x="79312" y="63"/>
                    </a:cubicBezTo>
                    <a:cubicBezTo>
                      <a:pt x="102398" y="63"/>
                      <a:pt x="120227" y="6739"/>
                      <a:pt x="132801" y="20091"/>
                    </a:cubicBezTo>
                    <a:cubicBezTo>
                      <a:pt x="145477" y="33443"/>
                      <a:pt x="151815" y="51564"/>
                      <a:pt x="151815" y="74454"/>
                    </a:cubicBezTo>
                    <a:lnTo>
                      <a:pt x="151815" y="94482"/>
                    </a:lnTo>
                    <a:close/>
                    <a:moveTo>
                      <a:pt x="106520" y="65268"/>
                    </a:moveTo>
                    <a:cubicBezTo>
                      <a:pt x="106520" y="43181"/>
                      <a:pt x="97348" y="32138"/>
                      <a:pt x="79003" y="32138"/>
                    </a:cubicBezTo>
                    <a:cubicBezTo>
                      <a:pt x="71171" y="32138"/>
                      <a:pt x="64369" y="35301"/>
                      <a:pt x="58597" y="41625"/>
                    </a:cubicBezTo>
                    <a:cubicBezTo>
                      <a:pt x="52929" y="47950"/>
                      <a:pt x="49476" y="55831"/>
                      <a:pt x="48240" y="65268"/>
                    </a:cubicBezTo>
                    <a:lnTo>
                      <a:pt x="106520" y="652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8" name="フリーフォーム: 図形 997">
                <a:extLst>
                  <a:ext uri="{FF2B5EF4-FFF2-40B4-BE49-F238E27FC236}">
                    <a16:creationId xmlns:a16="http://schemas.microsoft.com/office/drawing/2014/main" id="{F36EC440-F5F9-C65B-7D20-9F48DC7810E1}"/>
                  </a:ext>
                </a:extLst>
              </p:cNvPr>
              <p:cNvSpPr/>
              <p:nvPr>
                <p:custDataLst>
                  <p:tags r:id="rId39"/>
                </p:custDataLst>
              </p:nvPr>
            </p:nvSpPr>
            <p:spPr>
              <a:xfrm>
                <a:off x="13432808" y="6088774"/>
                <a:ext cx="121508" cy="161732"/>
              </a:xfrm>
              <a:custGeom>
                <a:avLst/>
                <a:gdLst>
                  <a:gd name="connsiteX0" fmla="*/ 170 w 121508"/>
                  <a:gd name="connsiteY0" fmla="*/ 153965 h 161732"/>
                  <a:gd name="connsiteX1" fmla="*/ 170 w 121508"/>
                  <a:gd name="connsiteY1" fmla="*/ 115414 h 161732"/>
                  <a:gd name="connsiteX2" fmla="*/ 24132 w 121508"/>
                  <a:gd name="connsiteY2" fmla="*/ 125955 h 161732"/>
                  <a:gd name="connsiteX3" fmla="*/ 46857 w 121508"/>
                  <a:gd name="connsiteY3" fmla="*/ 129419 h 161732"/>
                  <a:gd name="connsiteX4" fmla="*/ 67262 w 121508"/>
                  <a:gd name="connsiteY4" fmla="*/ 125955 h 161732"/>
                  <a:gd name="connsiteX5" fmla="*/ 74837 w 121508"/>
                  <a:gd name="connsiteY5" fmla="*/ 115414 h 161732"/>
                  <a:gd name="connsiteX6" fmla="*/ 71436 w 121508"/>
                  <a:gd name="connsiteY6" fmla="*/ 107885 h 161732"/>
                  <a:gd name="connsiteX7" fmla="*/ 62625 w 121508"/>
                  <a:gd name="connsiteY7" fmla="*/ 102614 h 161732"/>
                  <a:gd name="connsiteX8" fmla="*/ 51030 w 121508"/>
                  <a:gd name="connsiteY8" fmla="*/ 98548 h 161732"/>
                  <a:gd name="connsiteX9" fmla="*/ 38818 w 121508"/>
                  <a:gd name="connsiteY9" fmla="*/ 94482 h 161732"/>
                  <a:gd name="connsiteX10" fmla="*/ 22122 w 121508"/>
                  <a:gd name="connsiteY10" fmla="*/ 87103 h 161732"/>
                  <a:gd name="connsiteX11" fmla="*/ 10064 w 121508"/>
                  <a:gd name="connsiteY11" fmla="*/ 77767 h 161732"/>
                  <a:gd name="connsiteX12" fmla="*/ 2644 w 121508"/>
                  <a:gd name="connsiteY12" fmla="*/ 65569 h 161732"/>
                  <a:gd name="connsiteX13" fmla="*/ 170 w 121508"/>
                  <a:gd name="connsiteY13" fmla="*/ 49155 h 161732"/>
                  <a:gd name="connsiteX14" fmla="*/ 5890 w 121508"/>
                  <a:gd name="connsiteY14" fmla="*/ 26868 h 161732"/>
                  <a:gd name="connsiteX15" fmla="*/ 21349 w 121508"/>
                  <a:gd name="connsiteY15" fmla="*/ 11658 h 161732"/>
                  <a:gd name="connsiteX16" fmla="*/ 43456 w 121508"/>
                  <a:gd name="connsiteY16" fmla="*/ 2924 h 161732"/>
                  <a:gd name="connsiteX17" fmla="*/ 69427 w 121508"/>
                  <a:gd name="connsiteY17" fmla="*/ 63 h 161732"/>
                  <a:gd name="connsiteX18" fmla="*/ 90760 w 121508"/>
                  <a:gd name="connsiteY18" fmla="*/ 1719 h 161732"/>
                  <a:gd name="connsiteX19" fmla="*/ 112094 w 121508"/>
                  <a:gd name="connsiteY19" fmla="*/ 6237 h 161732"/>
                  <a:gd name="connsiteX20" fmla="*/ 112094 w 121508"/>
                  <a:gd name="connsiteY20" fmla="*/ 42981 h 161732"/>
                  <a:gd name="connsiteX21" fmla="*/ 92152 w 121508"/>
                  <a:gd name="connsiteY21" fmla="*/ 35150 h 161732"/>
                  <a:gd name="connsiteX22" fmla="*/ 71436 w 121508"/>
                  <a:gd name="connsiteY22" fmla="*/ 32439 h 161732"/>
                  <a:gd name="connsiteX23" fmla="*/ 62316 w 121508"/>
                  <a:gd name="connsiteY23" fmla="*/ 33343 h 161732"/>
                  <a:gd name="connsiteX24" fmla="*/ 54895 w 121508"/>
                  <a:gd name="connsiteY24" fmla="*/ 35752 h 161732"/>
                  <a:gd name="connsiteX25" fmla="*/ 49794 w 121508"/>
                  <a:gd name="connsiteY25" fmla="*/ 39818 h 161732"/>
                  <a:gd name="connsiteX26" fmla="*/ 47939 w 121508"/>
                  <a:gd name="connsiteY26" fmla="*/ 45390 h 161732"/>
                  <a:gd name="connsiteX27" fmla="*/ 50721 w 121508"/>
                  <a:gd name="connsiteY27" fmla="*/ 52618 h 161732"/>
                  <a:gd name="connsiteX28" fmla="*/ 57987 w 121508"/>
                  <a:gd name="connsiteY28" fmla="*/ 57889 h 161732"/>
                  <a:gd name="connsiteX29" fmla="*/ 67881 w 121508"/>
                  <a:gd name="connsiteY29" fmla="*/ 61804 h 161732"/>
                  <a:gd name="connsiteX30" fmla="*/ 78857 w 121508"/>
                  <a:gd name="connsiteY30" fmla="*/ 65268 h 161732"/>
                  <a:gd name="connsiteX31" fmla="*/ 96480 w 121508"/>
                  <a:gd name="connsiteY31" fmla="*/ 72496 h 161732"/>
                  <a:gd name="connsiteX32" fmla="*/ 109929 w 121508"/>
                  <a:gd name="connsiteY32" fmla="*/ 81682 h 161732"/>
                  <a:gd name="connsiteX33" fmla="*/ 118587 w 121508"/>
                  <a:gd name="connsiteY33" fmla="*/ 94030 h 161732"/>
                  <a:gd name="connsiteX34" fmla="*/ 121678 w 121508"/>
                  <a:gd name="connsiteY34" fmla="*/ 110896 h 161732"/>
                  <a:gd name="connsiteX35" fmla="*/ 115495 w 121508"/>
                  <a:gd name="connsiteY35" fmla="*/ 134388 h 161732"/>
                  <a:gd name="connsiteX36" fmla="*/ 99263 w 121508"/>
                  <a:gd name="connsiteY36" fmla="*/ 150200 h 161732"/>
                  <a:gd name="connsiteX37" fmla="*/ 75920 w 121508"/>
                  <a:gd name="connsiteY37" fmla="*/ 158934 h 161732"/>
                  <a:gd name="connsiteX38" fmla="*/ 48557 w 121508"/>
                  <a:gd name="connsiteY38" fmla="*/ 161795 h 161732"/>
                  <a:gd name="connsiteX39" fmla="*/ 170 w 121508"/>
                  <a:gd name="connsiteY39" fmla="*/ 15396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1508" h="161732">
                    <a:moveTo>
                      <a:pt x="170" y="153965"/>
                    </a:moveTo>
                    <a:lnTo>
                      <a:pt x="170" y="115414"/>
                    </a:lnTo>
                    <a:cubicBezTo>
                      <a:pt x="8209" y="120132"/>
                      <a:pt x="16196" y="123646"/>
                      <a:pt x="24132" y="125955"/>
                    </a:cubicBezTo>
                    <a:cubicBezTo>
                      <a:pt x="32170" y="128264"/>
                      <a:pt x="39745" y="129419"/>
                      <a:pt x="46857" y="129419"/>
                    </a:cubicBezTo>
                    <a:cubicBezTo>
                      <a:pt x="55514" y="129419"/>
                      <a:pt x="62316" y="128264"/>
                      <a:pt x="67262" y="125955"/>
                    </a:cubicBezTo>
                    <a:cubicBezTo>
                      <a:pt x="72312" y="123646"/>
                      <a:pt x="74837" y="120132"/>
                      <a:pt x="74837" y="115414"/>
                    </a:cubicBezTo>
                    <a:cubicBezTo>
                      <a:pt x="74837" y="112402"/>
                      <a:pt x="73704" y="109892"/>
                      <a:pt x="71436" y="107885"/>
                    </a:cubicBezTo>
                    <a:cubicBezTo>
                      <a:pt x="69169" y="105877"/>
                      <a:pt x="66232" y="104120"/>
                      <a:pt x="62625" y="102614"/>
                    </a:cubicBezTo>
                    <a:cubicBezTo>
                      <a:pt x="59121" y="101108"/>
                      <a:pt x="55256" y="99753"/>
                      <a:pt x="51030" y="98548"/>
                    </a:cubicBezTo>
                    <a:cubicBezTo>
                      <a:pt x="46805" y="97343"/>
                      <a:pt x="42734" y="95988"/>
                      <a:pt x="38818" y="94482"/>
                    </a:cubicBezTo>
                    <a:cubicBezTo>
                      <a:pt x="32531" y="92173"/>
                      <a:pt x="26966" y="89713"/>
                      <a:pt x="22122" y="87103"/>
                    </a:cubicBezTo>
                    <a:cubicBezTo>
                      <a:pt x="17381" y="84393"/>
                      <a:pt x="13362" y="81280"/>
                      <a:pt x="10064" y="77767"/>
                    </a:cubicBezTo>
                    <a:cubicBezTo>
                      <a:pt x="6869" y="74253"/>
                      <a:pt x="4396" y="70187"/>
                      <a:pt x="2644" y="65569"/>
                    </a:cubicBezTo>
                    <a:cubicBezTo>
                      <a:pt x="995" y="60951"/>
                      <a:pt x="170" y="55480"/>
                      <a:pt x="170" y="49155"/>
                    </a:cubicBezTo>
                    <a:cubicBezTo>
                      <a:pt x="170" y="40521"/>
                      <a:pt x="2077" y="33092"/>
                      <a:pt x="5890" y="26868"/>
                    </a:cubicBezTo>
                    <a:cubicBezTo>
                      <a:pt x="9806" y="20643"/>
                      <a:pt x="14959" y="15573"/>
                      <a:pt x="21349" y="11658"/>
                    </a:cubicBezTo>
                    <a:cubicBezTo>
                      <a:pt x="27842" y="7642"/>
                      <a:pt x="35211" y="4731"/>
                      <a:pt x="43456" y="2924"/>
                    </a:cubicBezTo>
                    <a:cubicBezTo>
                      <a:pt x="51803" y="1016"/>
                      <a:pt x="60461" y="63"/>
                      <a:pt x="69427" y="63"/>
                    </a:cubicBezTo>
                    <a:cubicBezTo>
                      <a:pt x="76435" y="63"/>
                      <a:pt x="83546" y="615"/>
                      <a:pt x="90760" y="1719"/>
                    </a:cubicBezTo>
                    <a:cubicBezTo>
                      <a:pt x="97974" y="2723"/>
                      <a:pt x="105086" y="4229"/>
                      <a:pt x="112094" y="6237"/>
                    </a:cubicBezTo>
                    <a:lnTo>
                      <a:pt x="112094" y="42981"/>
                    </a:lnTo>
                    <a:cubicBezTo>
                      <a:pt x="105910" y="39467"/>
                      <a:pt x="99263" y="36857"/>
                      <a:pt x="92152" y="35150"/>
                    </a:cubicBezTo>
                    <a:cubicBezTo>
                      <a:pt x="85143" y="33343"/>
                      <a:pt x="78238" y="32439"/>
                      <a:pt x="71436" y="32439"/>
                    </a:cubicBezTo>
                    <a:cubicBezTo>
                      <a:pt x="68242" y="32439"/>
                      <a:pt x="65201" y="32741"/>
                      <a:pt x="62316" y="33343"/>
                    </a:cubicBezTo>
                    <a:cubicBezTo>
                      <a:pt x="59533" y="33845"/>
                      <a:pt x="57060" y="34648"/>
                      <a:pt x="54895" y="35752"/>
                    </a:cubicBezTo>
                    <a:cubicBezTo>
                      <a:pt x="52731" y="36756"/>
                      <a:pt x="51030" y="38112"/>
                      <a:pt x="49794" y="39818"/>
                    </a:cubicBezTo>
                    <a:cubicBezTo>
                      <a:pt x="48557" y="41425"/>
                      <a:pt x="47939" y="43282"/>
                      <a:pt x="47939" y="45390"/>
                    </a:cubicBezTo>
                    <a:cubicBezTo>
                      <a:pt x="47939" y="48201"/>
                      <a:pt x="48866" y="50610"/>
                      <a:pt x="50721" y="52618"/>
                    </a:cubicBezTo>
                    <a:cubicBezTo>
                      <a:pt x="52576" y="54626"/>
                      <a:pt x="54998" y="56383"/>
                      <a:pt x="57987" y="57889"/>
                    </a:cubicBezTo>
                    <a:cubicBezTo>
                      <a:pt x="60976" y="59294"/>
                      <a:pt x="64274" y="60600"/>
                      <a:pt x="67881" y="61804"/>
                    </a:cubicBezTo>
                    <a:cubicBezTo>
                      <a:pt x="71591" y="62909"/>
                      <a:pt x="75250" y="64063"/>
                      <a:pt x="78857" y="65268"/>
                    </a:cubicBezTo>
                    <a:cubicBezTo>
                      <a:pt x="85350" y="67476"/>
                      <a:pt x="91224" y="69886"/>
                      <a:pt x="96480" y="72496"/>
                    </a:cubicBezTo>
                    <a:cubicBezTo>
                      <a:pt x="101736" y="75106"/>
                      <a:pt x="106219" y="78168"/>
                      <a:pt x="109929" y="81682"/>
                    </a:cubicBezTo>
                    <a:cubicBezTo>
                      <a:pt x="113743" y="85196"/>
                      <a:pt x="116628" y="89312"/>
                      <a:pt x="118587" y="94030"/>
                    </a:cubicBezTo>
                    <a:cubicBezTo>
                      <a:pt x="120648" y="98749"/>
                      <a:pt x="121678" y="104371"/>
                      <a:pt x="121678" y="110896"/>
                    </a:cubicBezTo>
                    <a:cubicBezTo>
                      <a:pt x="121678" y="120032"/>
                      <a:pt x="119617" y="127863"/>
                      <a:pt x="115495" y="134388"/>
                    </a:cubicBezTo>
                    <a:cubicBezTo>
                      <a:pt x="111475" y="140813"/>
                      <a:pt x="106065" y="146084"/>
                      <a:pt x="99263" y="150200"/>
                    </a:cubicBezTo>
                    <a:cubicBezTo>
                      <a:pt x="92564" y="154216"/>
                      <a:pt x="84783" y="157127"/>
                      <a:pt x="75920" y="158934"/>
                    </a:cubicBezTo>
                    <a:cubicBezTo>
                      <a:pt x="67159" y="160842"/>
                      <a:pt x="58039" y="161795"/>
                      <a:pt x="48557" y="161795"/>
                    </a:cubicBezTo>
                    <a:cubicBezTo>
                      <a:pt x="31140" y="161795"/>
                      <a:pt x="15011" y="159185"/>
                      <a:pt x="170" y="1539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999" name="フリーフォーム: 図形 998">
                <a:extLst>
                  <a:ext uri="{FF2B5EF4-FFF2-40B4-BE49-F238E27FC236}">
                    <a16:creationId xmlns:a16="http://schemas.microsoft.com/office/drawing/2014/main" id="{F33850DF-29E7-1CC0-9E10-B890A1B786A1}"/>
                  </a:ext>
                </a:extLst>
              </p:cNvPr>
              <p:cNvSpPr/>
              <p:nvPr>
                <p:custDataLst>
                  <p:tags r:id="rId40"/>
                </p:custDataLst>
              </p:nvPr>
            </p:nvSpPr>
            <p:spPr>
              <a:xfrm>
                <a:off x="13582451" y="6088774"/>
                <a:ext cx="164638" cy="228895"/>
              </a:xfrm>
              <a:custGeom>
                <a:avLst/>
                <a:gdLst>
                  <a:gd name="connsiteX0" fmla="*/ 49644 w 164638"/>
                  <a:gd name="connsiteY0" fmla="*/ 140111 h 228895"/>
                  <a:gd name="connsiteX1" fmla="*/ 49025 w 164638"/>
                  <a:gd name="connsiteY1" fmla="*/ 140111 h 228895"/>
                  <a:gd name="connsiteX2" fmla="*/ 49025 w 164638"/>
                  <a:gd name="connsiteY2" fmla="*/ 228958 h 228895"/>
                  <a:gd name="connsiteX3" fmla="*/ 175 w 164638"/>
                  <a:gd name="connsiteY3" fmla="*/ 228958 h 228895"/>
                  <a:gd name="connsiteX4" fmla="*/ 175 w 164638"/>
                  <a:gd name="connsiteY4" fmla="*/ 3827 h 228895"/>
                  <a:gd name="connsiteX5" fmla="*/ 49025 w 164638"/>
                  <a:gd name="connsiteY5" fmla="*/ 3827 h 228895"/>
                  <a:gd name="connsiteX6" fmla="*/ 49025 w 164638"/>
                  <a:gd name="connsiteY6" fmla="*/ 27018 h 228895"/>
                  <a:gd name="connsiteX7" fmla="*/ 49644 w 164638"/>
                  <a:gd name="connsiteY7" fmla="*/ 27018 h 228895"/>
                  <a:gd name="connsiteX8" fmla="*/ 100504 w 164638"/>
                  <a:gd name="connsiteY8" fmla="*/ 63 h 228895"/>
                  <a:gd name="connsiteX9" fmla="*/ 147963 w 164638"/>
                  <a:gd name="connsiteY9" fmla="*/ 20693 h 228895"/>
                  <a:gd name="connsiteX10" fmla="*/ 164813 w 164638"/>
                  <a:gd name="connsiteY10" fmla="*/ 76562 h 228895"/>
                  <a:gd name="connsiteX11" fmla="*/ 145181 w 164638"/>
                  <a:gd name="connsiteY11" fmla="*/ 138454 h 228895"/>
                  <a:gd name="connsiteX12" fmla="*/ 93238 w 164638"/>
                  <a:gd name="connsiteY12" fmla="*/ 161795 h 228895"/>
                  <a:gd name="connsiteX13" fmla="*/ 49644 w 164638"/>
                  <a:gd name="connsiteY13" fmla="*/ 140111 h 228895"/>
                  <a:gd name="connsiteX14" fmla="*/ 48252 w 164638"/>
                  <a:gd name="connsiteY14" fmla="*/ 76863 h 228895"/>
                  <a:gd name="connsiteX15" fmla="*/ 48252 w 164638"/>
                  <a:gd name="connsiteY15" fmla="*/ 89211 h 228895"/>
                  <a:gd name="connsiteX16" fmla="*/ 56909 w 164638"/>
                  <a:gd name="connsiteY16" fmla="*/ 115263 h 228895"/>
                  <a:gd name="connsiteX17" fmla="*/ 79634 w 164638"/>
                  <a:gd name="connsiteY17" fmla="*/ 125353 h 228895"/>
                  <a:gd name="connsiteX18" fmla="*/ 105451 w 164638"/>
                  <a:gd name="connsiteY18" fmla="*/ 112854 h 228895"/>
                  <a:gd name="connsiteX19" fmla="*/ 114726 w 164638"/>
                  <a:gd name="connsiteY19" fmla="*/ 77164 h 228895"/>
                  <a:gd name="connsiteX20" fmla="*/ 82262 w 164638"/>
                  <a:gd name="connsiteY20" fmla="*/ 36505 h 228895"/>
                  <a:gd name="connsiteX21" fmla="*/ 57682 w 164638"/>
                  <a:gd name="connsiteY21" fmla="*/ 47649 h 228895"/>
                  <a:gd name="connsiteX22" fmla="*/ 48252 w 164638"/>
                  <a:gd name="connsiteY22" fmla="*/ 76863 h 22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4638" h="228895">
                    <a:moveTo>
                      <a:pt x="49644" y="140111"/>
                    </a:moveTo>
                    <a:lnTo>
                      <a:pt x="49025" y="140111"/>
                    </a:lnTo>
                    <a:lnTo>
                      <a:pt x="49025" y="228958"/>
                    </a:lnTo>
                    <a:lnTo>
                      <a:pt x="175" y="228958"/>
                    </a:lnTo>
                    <a:lnTo>
                      <a:pt x="175" y="3827"/>
                    </a:lnTo>
                    <a:lnTo>
                      <a:pt x="49025" y="3827"/>
                    </a:lnTo>
                    <a:lnTo>
                      <a:pt x="49025" y="27018"/>
                    </a:lnTo>
                    <a:lnTo>
                      <a:pt x="49644" y="27018"/>
                    </a:lnTo>
                    <a:cubicBezTo>
                      <a:pt x="61702" y="9048"/>
                      <a:pt x="78655" y="63"/>
                      <a:pt x="100504" y="63"/>
                    </a:cubicBezTo>
                    <a:cubicBezTo>
                      <a:pt x="121013" y="63"/>
                      <a:pt x="136833" y="6940"/>
                      <a:pt x="147963" y="20693"/>
                    </a:cubicBezTo>
                    <a:cubicBezTo>
                      <a:pt x="159197" y="34347"/>
                      <a:pt x="164813" y="52970"/>
                      <a:pt x="164813" y="76562"/>
                    </a:cubicBezTo>
                    <a:cubicBezTo>
                      <a:pt x="164813" y="102263"/>
                      <a:pt x="158269" y="122893"/>
                      <a:pt x="145181" y="138454"/>
                    </a:cubicBezTo>
                    <a:cubicBezTo>
                      <a:pt x="132195" y="154015"/>
                      <a:pt x="114881" y="161795"/>
                      <a:pt x="93238" y="161795"/>
                    </a:cubicBezTo>
                    <a:cubicBezTo>
                      <a:pt x="74172" y="161795"/>
                      <a:pt x="59640" y="154567"/>
                      <a:pt x="49644" y="140111"/>
                    </a:cubicBezTo>
                    <a:close/>
                    <a:moveTo>
                      <a:pt x="48252" y="76863"/>
                    </a:moveTo>
                    <a:lnTo>
                      <a:pt x="48252" y="89211"/>
                    </a:lnTo>
                    <a:cubicBezTo>
                      <a:pt x="48252" y="99853"/>
                      <a:pt x="51138" y="108537"/>
                      <a:pt x="56909" y="115263"/>
                    </a:cubicBezTo>
                    <a:cubicBezTo>
                      <a:pt x="62681" y="121990"/>
                      <a:pt x="70256" y="125353"/>
                      <a:pt x="79634" y="125353"/>
                    </a:cubicBezTo>
                    <a:cubicBezTo>
                      <a:pt x="90765" y="125353"/>
                      <a:pt x="99370" y="121187"/>
                      <a:pt x="105451" y="112854"/>
                    </a:cubicBezTo>
                    <a:cubicBezTo>
                      <a:pt x="111634" y="104421"/>
                      <a:pt x="114726" y="92524"/>
                      <a:pt x="114726" y="77164"/>
                    </a:cubicBezTo>
                    <a:cubicBezTo>
                      <a:pt x="114726" y="50058"/>
                      <a:pt x="103905" y="36505"/>
                      <a:pt x="82262" y="36505"/>
                    </a:cubicBezTo>
                    <a:cubicBezTo>
                      <a:pt x="72265" y="36505"/>
                      <a:pt x="64072" y="40220"/>
                      <a:pt x="57682" y="47649"/>
                    </a:cubicBezTo>
                    <a:cubicBezTo>
                      <a:pt x="51396" y="54978"/>
                      <a:pt x="48252" y="64716"/>
                      <a:pt x="48252" y="768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0" name="フリーフォーム: 図形 999">
                <a:extLst>
                  <a:ext uri="{FF2B5EF4-FFF2-40B4-BE49-F238E27FC236}">
                    <a16:creationId xmlns:a16="http://schemas.microsoft.com/office/drawing/2014/main" id="{79E0658E-F90D-CD87-1C5F-0538561737C2}"/>
                  </a:ext>
                </a:extLst>
              </p:cNvPr>
              <p:cNvSpPr/>
              <p:nvPr>
                <p:custDataLst>
                  <p:tags r:id="rId41"/>
                </p:custDataLst>
              </p:nvPr>
            </p:nvSpPr>
            <p:spPr>
              <a:xfrm>
                <a:off x="13763940" y="6088774"/>
                <a:ext cx="143460" cy="161732"/>
              </a:xfrm>
              <a:custGeom>
                <a:avLst/>
                <a:gdLst>
                  <a:gd name="connsiteX0" fmla="*/ 143641 w 143460"/>
                  <a:gd name="connsiteY0" fmla="*/ 158031 h 161732"/>
                  <a:gd name="connsiteX1" fmla="*/ 97418 w 143460"/>
                  <a:gd name="connsiteY1" fmla="*/ 158031 h 161732"/>
                  <a:gd name="connsiteX2" fmla="*/ 97418 w 143460"/>
                  <a:gd name="connsiteY2" fmla="*/ 135894 h 161732"/>
                  <a:gd name="connsiteX3" fmla="*/ 96800 w 143460"/>
                  <a:gd name="connsiteY3" fmla="*/ 135894 h 161732"/>
                  <a:gd name="connsiteX4" fmla="*/ 49650 w 143460"/>
                  <a:gd name="connsiteY4" fmla="*/ 161795 h 161732"/>
                  <a:gd name="connsiteX5" fmla="*/ 13321 w 143460"/>
                  <a:gd name="connsiteY5" fmla="*/ 149146 h 161732"/>
                  <a:gd name="connsiteX6" fmla="*/ 181 w 143460"/>
                  <a:gd name="connsiteY6" fmla="*/ 115113 h 161732"/>
                  <a:gd name="connsiteX7" fmla="*/ 54751 w 143460"/>
                  <a:gd name="connsiteY7" fmla="*/ 63310 h 161732"/>
                  <a:gd name="connsiteX8" fmla="*/ 97727 w 143460"/>
                  <a:gd name="connsiteY8" fmla="*/ 57738 h 161732"/>
                  <a:gd name="connsiteX9" fmla="*/ 69592 w 143460"/>
                  <a:gd name="connsiteY9" fmla="*/ 32439 h 161732"/>
                  <a:gd name="connsiteX10" fmla="*/ 15794 w 143460"/>
                  <a:gd name="connsiteY10" fmla="*/ 48854 h 161732"/>
                  <a:gd name="connsiteX11" fmla="*/ 15794 w 143460"/>
                  <a:gd name="connsiteY11" fmla="*/ 13013 h 161732"/>
                  <a:gd name="connsiteX12" fmla="*/ 43621 w 143460"/>
                  <a:gd name="connsiteY12" fmla="*/ 3978 h 161732"/>
                  <a:gd name="connsiteX13" fmla="*/ 75930 w 143460"/>
                  <a:gd name="connsiteY13" fmla="*/ 63 h 161732"/>
                  <a:gd name="connsiteX14" fmla="*/ 143641 w 143460"/>
                  <a:gd name="connsiteY14" fmla="*/ 65870 h 161732"/>
                  <a:gd name="connsiteX15" fmla="*/ 143641 w 143460"/>
                  <a:gd name="connsiteY15" fmla="*/ 158031 h 161732"/>
                  <a:gd name="connsiteX16" fmla="*/ 97727 w 143460"/>
                  <a:gd name="connsiteY16" fmla="*/ 95386 h 161732"/>
                  <a:gd name="connsiteX17" fmla="*/ 97727 w 143460"/>
                  <a:gd name="connsiteY17" fmla="*/ 84995 h 161732"/>
                  <a:gd name="connsiteX18" fmla="*/ 68973 w 143460"/>
                  <a:gd name="connsiteY18" fmla="*/ 88609 h 161732"/>
                  <a:gd name="connsiteX19" fmla="*/ 45166 w 143460"/>
                  <a:gd name="connsiteY19" fmla="*/ 109541 h 161732"/>
                  <a:gd name="connsiteX20" fmla="*/ 50886 w 143460"/>
                  <a:gd name="connsiteY20" fmla="*/ 122943 h 161732"/>
                  <a:gd name="connsiteX21" fmla="*/ 66655 w 143460"/>
                  <a:gd name="connsiteY21" fmla="*/ 128063 h 161732"/>
                  <a:gd name="connsiteX22" fmla="*/ 89070 w 143460"/>
                  <a:gd name="connsiteY22" fmla="*/ 118878 h 161732"/>
                  <a:gd name="connsiteX23" fmla="*/ 97727 w 143460"/>
                  <a:gd name="connsiteY23" fmla="*/ 95386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3460" h="161732">
                    <a:moveTo>
                      <a:pt x="143641" y="158031"/>
                    </a:moveTo>
                    <a:lnTo>
                      <a:pt x="97418" y="158031"/>
                    </a:lnTo>
                    <a:lnTo>
                      <a:pt x="97418" y="135894"/>
                    </a:lnTo>
                    <a:lnTo>
                      <a:pt x="96800" y="135894"/>
                    </a:lnTo>
                    <a:cubicBezTo>
                      <a:pt x="86185" y="153162"/>
                      <a:pt x="70468" y="161795"/>
                      <a:pt x="49650" y="161795"/>
                    </a:cubicBezTo>
                    <a:cubicBezTo>
                      <a:pt x="34294" y="161795"/>
                      <a:pt x="22184" y="157579"/>
                      <a:pt x="13321" y="149146"/>
                    </a:cubicBezTo>
                    <a:cubicBezTo>
                      <a:pt x="4561" y="140613"/>
                      <a:pt x="181" y="129268"/>
                      <a:pt x="181" y="115113"/>
                    </a:cubicBezTo>
                    <a:cubicBezTo>
                      <a:pt x="181" y="85196"/>
                      <a:pt x="18371" y="67928"/>
                      <a:pt x="54751" y="63310"/>
                    </a:cubicBezTo>
                    <a:lnTo>
                      <a:pt x="97727" y="57738"/>
                    </a:lnTo>
                    <a:cubicBezTo>
                      <a:pt x="97727" y="40872"/>
                      <a:pt x="88349" y="32439"/>
                      <a:pt x="69592" y="32439"/>
                    </a:cubicBezTo>
                    <a:cubicBezTo>
                      <a:pt x="50732" y="32439"/>
                      <a:pt x="32799" y="37911"/>
                      <a:pt x="15794" y="48854"/>
                    </a:cubicBezTo>
                    <a:lnTo>
                      <a:pt x="15794" y="13013"/>
                    </a:lnTo>
                    <a:cubicBezTo>
                      <a:pt x="22596" y="9600"/>
                      <a:pt x="31872" y="6588"/>
                      <a:pt x="43621" y="3978"/>
                    </a:cubicBezTo>
                    <a:cubicBezTo>
                      <a:pt x="55473" y="1368"/>
                      <a:pt x="66242" y="63"/>
                      <a:pt x="75930" y="63"/>
                    </a:cubicBezTo>
                    <a:cubicBezTo>
                      <a:pt x="121070" y="63"/>
                      <a:pt x="143641" y="21999"/>
                      <a:pt x="143641" y="65870"/>
                    </a:cubicBezTo>
                    <a:lnTo>
                      <a:pt x="143641" y="158031"/>
                    </a:lnTo>
                    <a:close/>
                    <a:moveTo>
                      <a:pt x="97727" y="95386"/>
                    </a:moveTo>
                    <a:lnTo>
                      <a:pt x="97727" y="84995"/>
                    </a:lnTo>
                    <a:lnTo>
                      <a:pt x="68973" y="88609"/>
                    </a:lnTo>
                    <a:cubicBezTo>
                      <a:pt x="53102" y="90617"/>
                      <a:pt x="45166" y="97594"/>
                      <a:pt x="45166" y="109541"/>
                    </a:cubicBezTo>
                    <a:cubicBezTo>
                      <a:pt x="45166" y="114962"/>
                      <a:pt x="47073" y="119430"/>
                      <a:pt x="50886" y="122943"/>
                    </a:cubicBezTo>
                    <a:cubicBezTo>
                      <a:pt x="54803" y="126357"/>
                      <a:pt x="60059" y="128063"/>
                      <a:pt x="66655" y="128063"/>
                    </a:cubicBezTo>
                    <a:cubicBezTo>
                      <a:pt x="75827" y="128063"/>
                      <a:pt x="83299" y="125002"/>
                      <a:pt x="89070" y="118878"/>
                    </a:cubicBezTo>
                    <a:cubicBezTo>
                      <a:pt x="94842" y="112653"/>
                      <a:pt x="97727" y="104823"/>
                      <a:pt x="97727" y="953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1" name="フリーフォーム: 図形 1000">
                <a:extLst>
                  <a:ext uri="{FF2B5EF4-FFF2-40B4-BE49-F238E27FC236}">
                    <a16:creationId xmlns:a16="http://schemas.microsoft.com/office/drawing/2014/main" id="{E5BF0B28-C4FB-4DDC-79DC-DFAEAF5A3D20}"/>
                  </a:ext>
                </a:extLst>
              </p:cNvPr>
              <p:cNvSpPr/>
              <p:nvPr>
                <p:custDataLst>
                  <p:tags r:id="rId42"/>
                </p:custDataLst>
              </p:nvPr>
            </p:nvSpPr>
            <p:spPr>
              <a:xfrm>
                <a:off x="13931826" y="6045706"/>
                <a:ext cx="109913" cy="204801"/>
              </a:xfrm>
              <a:custGeom>
                <a:avLst/>
                <a:gdLst>
                  <a:gd name="connsiteX0" fmla="*/ 110100 w 109913"/>
                  <a:gd name="connsiteY0" fmla="*/ 199292 h 204801"/>
                  <a:gd name="connsiteX1" fmla="*/ 77481 w 109913"/>
                  <a:gd name="connsiteY1" fmla="*/ 204864 h 204801"/>
                  <a:gd name="connsiteX2" fmla="*/ 25848 w 109913"/>
                  <a:gd name="connsiteY2" fmla="*/ 152610 h 204801"/>
                  <a:gd name="connsiteX3" fmla="*/ 25848 w 109913"/>
                  <a:gd name="connsiteY3" fmla="*/ 81983 h 204801"/>
                  <a:gd name="connsiteX4" fmla="*/ 186 w 109913"/>
                  <a:gd name="connsiteY4" fmla="*/ 81983 h 204801"/>
                  <a:gd name="connsiteX5" fmla="*/ 186 w 109913"/>
                  <a:gd name="connsiteY5" fmla="*/ 46896 h 204801"/>
                  <a:gd name="connsiteX6" fmla="*/ 25848 w 109913"/>
                  <a:gd name="connsiteY6" fmla="*/ 46896 h 204801"/>
                  <a:gd name="connsiteX7" fmla="*/ 25848 w 109913"/>
                  <a:gd name="connsiteY7" fmla="*/ 13616 h 204801"/>
                  <a:gd name="connsiteX8" fmla="*/ 74544 w 109913"/>
                  <a:gd name="connsiteY8" fmla="*/ 63 h 204801"/>
                  <a:gd name="connsiteX9" fmla="*/ 74544 w 109913"/>
                  <a:gd name="connsiteY9" fmla="*/ 46896 h 204801"/>
                  <a:gd name="connsiteX10" fmla="*/ 110100 w 109913"/>
                  <a:gd name="connsiteY10" fmla="*/ 46896 h 204801"/>
                  <a:gd name="connsiteX11" fmla="*/ 110100 w 109913"/>
                  <a:gd name="connsiteY11" fmla="*/ 81983 h 204801"/>
                  <a:gd name="connsiteX12" fmla="*/ 74544 w 109913"/>
                  <a:gd name="connsiteY12" fmla="*/ 81983 h 204801"/>
                  <a:gd name="connsiteX13" fmla="*/ 74544 w 109913"/>
                  <a:gd name="connsiteY13" fmla="*/ 144327 h 204801"/>
                  <a:gd name="connsiteX14" fmla="*/ 94177 w 109913"/>
                  <a:gd name="connsiteY14" fmla="*/ 168421 h 204801"/>
                  <a:gd name="connsiteX15" fmla="*/ 110100 w 109913"/>
                  <a:gd name="connsiteY15" fmla="*/ 164054 h 204801"/>
                  <a:gd name="connsiteX16" fmla="*/ 110100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100" y="199292"/>
                    </a:moveTo>
                    <a:cubicBezTo>
                      <a:pt x="102886" y="203007"/>
                      <a:pt x="92013" y="204864"/>
                      <a:pt x="77481" y="204864"/>
                    </a:cubicBezTo>
                    <a:cubicBezTo>
                      <a:pt x="43059" y="204864"/>
                      <a:pt x="25848" y="187446"/>
                      <a:pt x="25848" y="152610"/>
                    </a:cubicBezTo>
                    <a:lnTo>
                      <a:pt x="25848" y="81983"/>
                    </a:lnTo>
                    <a:lnTo>
                      <a:pt x="186" y="81983"/>
                    </a:lnTo>
                    <a:lnTo>
                      <a:pt x="186" y="46896"/>
                    </a:lnTo>
                    <a:lnTo>
                      <a:pt x="25848" y="46896"/>
                    </a:lnTo>
                    <a:lnTo>
                      <a:pt x="25848" y="13616"/>
                    </a:lnTo>
                    <a:lnTo>
                      <a:pt x="74544" y="63"/>
                    </a:lnTo>
                    <a:lnTo>
                      <a:pt x="74544" y="46896"/>
                    </a:lnTo>
                    <a:lnTo>
                      <a:pt x="110100" y="46896"/>
                    </a:lnTo>
                    <a:lnTo>
                      <a:pt x="110100" y="81983"/>
                    </a:lnTo>
                    <a:lnTo>
                      <a:pt x="74544" y="81983"/>
                    </a:lnTo>
                    <a:lnTo>
                      <a:pt x="74544" y="144327"/>
                    </a:lnTo>
                    <a:cubicBezTo>
                      <a:pt x="74544" y="160390"/>
                      <a:pt x="81088" y="168421"/>
                      <a:pt x="94177" y="168421"/>
                    </a:cubicBezTo>
                    <a:cubicBezTo>
                      <a:pt x="99330" y="168421"/>
                      <a:pt x="104638" y="166966"/>
                      <a:pt x="110100" y="164054"/>
                    </a:cubicBezTo>
                    <a:lnTo>
                      <a:pt x="110100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2" name="フリーフォーム: 図形 1001">
                <a:extLst>
                  <a:ext uri="{FF2B5EF4-FFF2-40B4-BE49-F238E27FC236}">
                    <a16:creationId xmlns:a16="http://schemas.microsoft.com/office/drawing/2014/main" id="{8F54B3D6-E326-C9DA-7618-85791681E287}"/>
                  </a:ext>
                </a:extLst>
              </p:cNvPr>
              <p:cNvSpPr/>
              <p:nvPr>
                <p:custDataLst>
                  <p:tags r:id="rId43"/>
                </p:custDataLst>
              </p:nvPr>
            </p:nvSpPr>
            <p:spPr>
              <a:xfrm>
                <a:off x="14065856" y="6019202"/>
                <a:ext cx="56270" cy="227540"/>
              </a:xfrm>
              <a:custGeom>
                <a:avLst/>
                <a:gdLst>
                  <a:gd name="connsiteX0" fmla="*/ 28325 w 56270"/>
                  <a:gd name="connsiteY0" fmla="*/ 49004 h 227540"/>
                  <a:gd name="connsiteX1" fmla="*/ 8074 w 56270"/>
                  <a:gd name="connsiteY1" fmla="*/ 41927 h 227540"/>
                  <a:gd name="connsiteX2" fmla="*/ 190 w 56270"/>
                  <a:gd name="connsiteY2" fmla="*/ 24308 h 227540"/>
                  <a:gd name="connsiteX3" fmla="*/ 8074 w 56270"/>
                  <a:gd name="connsiteY3" fmla="*/ 6839 h 227540"/>
                  <a:gd name="connsiteX4" fmla="*/ 28325 w 56270"/>
                  <a:gd name="connsiteY4" fmla="*/ 63 h 227540"/>
                  <a:gd name="connsiteX5" fmla="*/ 48577 w 56270"/>
                  <a:gd name="connsiteY5" fmla="*/ 6839 h 227540"/>
                  <a:gd name="connsiteX6" fmla="*/ 56461 w 56270"/>
                  <a:gd name="connsiteY6" fmla="*/ 24308 h 227540"/>
                  <a:gd name="connsiteX7" fmla="*/ 48577 w 56270"/>
                  <a:gd name="connsiteY7" fmla="*/ 42077 h 227540"/>
                  <a:gd name="connsiteX8" fmla="*/ 28325 w 56270"/>
                  <a:gd name="connsiteY8" fmla="*/ 49004 h 227540"/>
                  <a:gd name="connsiteX9" fmla="*/ 52442 w 56270"/>
                  <a:gd name="connsiteY9" fmla="*/ 227603 h 227540"/>
                  <a:gd name="connsiteX10" fmla="*/ 3591 w 56270"/>
                  <a:gd name="connsiteY10" fmla="*/ 227603 h 227540"/>
                  <a:gd name="connsiteX11" fmla="*/ 3591 w 56270"/>
                  <a:gd name="connsiteY11" fmla="*/ 73400 h 227540"/>
                  <a:gd name="connsiteX12" fmla="*/ 52442 w 56270"/>
                  <a:gd name="connsiteY12" fmla="*/ 73400 h 227540"/>
                  <a:gd name="connsiteX13" fmla="*/ 52442 w 56270"/>
                  <a:gd name="connsiteY13" fmla="*/ 227603 h 22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6270" h="227540">
                    <a:moveTo>
                      <a:pt x="28325" y="49004"/>
                    </a:moveTo>
                    <a:cubicBezTo>
                      <a:pt x="20081" y="49004"/>
                      <a:pt x="13330" y="46645"/>
                      <a:pt x="8074" y="41927"/>
                    </a:cubicBezTo>
                    <a:cubicBezTo>
                      <a:pt x="2818" y="37108"/>
                      <a:pt x="190" y="31235"/>
                      <a:pt x="190" y="24308"/>
                    </a:cubicBezTo>
                    <a:cubicBezTo>
                      <a:pt x="190" y="17180"/>
                      <a:pt x="2818" y="11357"/>
                      <a:pt x="8074" y="6839"/>
                    </a:cubicBezTo>
                    <a:cubicBezTo>
                      <a:pt x="13330" y="2322"/>
                      <a:pt x="20081" y="63"/>
                      <a:pt x="28325" y="63"/>
                    </a:cubicBezTo>
                    <a:cubicBezTo>
                      <a:pt x="36673" y="63"/>
                      <a:pt x="43424" y="2322"/>
                      <a:pt x="48577" y="6839"/>
                    </a:cubicBezTo>
                    <a:cubicBezTo>
                      <a:pt x="53833" y="11357"/>
                      <a:pt x="56461" y="17180"/>
                      <a:pt x="56461" y="24308"/>
                    </a:cubicBezTo>
                    <a:cubicBezTo>
                      <a:pt x="56461" y="31536"/>
                      <a:pt x="53833" y="37459"/>
                      <a:pt x="48577" y="42077"/>
                    </a:cubicBezTo>
                    <a:cubicBezTo>
                      <a:pt x="43424" y="46695"/>
                      <a:pt x="36673" y="49004"/>
                      <a:pt x="28325" y="49004"/>
                    </a:cubicBezTo>
                    <a:close/>
                    <a:moveTo>
                      <a:pt x="52442" y="227603"/>
                    </a:moveTo>
                    <a:lnTo>
                      <a:pt x="3591" y="227603"/>
                    </a:lnTo>
                    <a:lnTo>
                      <a:pt x="3591" y="73400"/>
                    </a:lnTo>
                    <a:lnTo>
                      <a:pt x="52442" y="73400"/>
                    </a:lnTo>
                    <a:lnTo>
                      <a:pt x="52442" y="22760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3" name="フリーフォーム: 図形 1002">
                <a:extLst>
                  <a:ext uri="{FF2B5EF4-FFF2-40B4-BE49-F238E27FC236}">
                    <a16:creationId xmlns:a16="http://schemas.microsoft.com/office/drawing/2014/main" id="{780B90A3-6486-FF3A-0787-59842E0E38A7}"/>
                  </a:ext>
                </a:extLst>
              </p:cNvPr>
              <p:cNvSpPr/>
              <p:nvPr>
                <p:custDataLst>
                  <p:tags r:id="rId44"/>
                </p:custDataLst>
              </p:nvPr>
            </p:nvSpPr>
            <p:spPr>
              <a:xfrm>
                <a:off x="14149798" y="6088774"/>
                <a:ext cx="171286" cy="161732"/>
              </a:xfrm>
              <a:custGeom>
                <a:avLst/>
                <a:gdLst>
                  <a:gd name="connsiteX0" fmla="*/ 85063 w 171286"/>
                  <a:gd name="connsiteY0" fmla="*/ 161795 h 161732"/>
                  <a:gd name="connsiteX1" fmla="*/ 22763 w 171286"/>
                  <a:gd name="connsiteY1" fmla="*/ 140261 h 161732"/>
                  <a:gd name="connsiteX2" fmla="*/ 193 w 171286"/>
                  <a:gd name="connsiteY2" fmla="*/ 81531 h 161732"/>
                  <a:gd name="connsiteX3" fmla="*/ 23691 w 171286"/>
                  <a:gd name="connsiteY3" fmla="*/ 21748 h 161732"/>
                  <a:gd name="connsiteX4" fmla="*/ 87227 w 171286"/>
                  <a:gd name="connsiteY4" fmla="*/ 63 h 161732"/>
                  <a:gd name="connsiteX5" fmla="*/ 149063 w 171286"/>
                  <a:gd name="connsiteY5" fmla="*/ 21748 h 161732"/>
                  <a:gd name="connsiteX6" fmla="*/ 171479 w 171286"/>
                  <a:gd name="connsiteY6" fmla="*/ 78821 h 161732"/>
                  <a:gd name="connsiteX7" fmla="*/ 148290 w 171286"/>
                  <a:gd name="connsiteY7" fmla="*/ 139508 h 161732"/>
                  <a:gd name="connsiteX8" fmla="*/ 85063 w 171286"/>
                  <a:gd name="connsiteY8" fmla="*/ 161795 h 161732"/>
                  <a:gd name="connsiteX9" fmla="*/ 86300 w 171286"/>
                  <a:gd name="connsiteY9" fmla="*/ 36505 h 161732"/>
                  <a:gd name="connsiteX10" fmla="*/ 59401 w 171286"/>
                  <a:gd name="connsiteY10" fmla="*/ 48101 h 161732"/>
                  <a:gd name="connsiteX11" fmla="*/ 49816 w 171286"/>
                  <a:gd name="connsiteY11" fmla="*/ 80929 h 161732"/>
                  <a:gd name="connsiteX12" fmla="*/ 86609 w 171286"/>
                  <a:gd name="connsiteY12" fmla="*/ 125353 h 161732"/>
                  <a:gd name="connsiteX13" fmla="*/ 121701 w 171286"/>
                  <a:gd name="connsiteY13" fmla="*/ 79724 h 161732"/>
                  <a:gd name="connsiteX14" fmla="*/ 86300 w 171286"/>
                  <a:gd name="connsiteY14" fmla="*/ 3650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286" h="161732">
                    <a:moveTo>
                      <a:pt x="85063" y="161795"/>
                    </a:moveTo>
                    <a:cubicBezTo>
                      <a:pt x="58679" y="161795"/>
                      <a:pt x="37913" y="154617"/>
                      <a:pt x="22763" y="140261"/>
                    </a:cubicBezTo>
                    <a:cubicBezTo>
                      <a:pt x="7716" y="125805"/>
                      <a:pt x="193" y="106228"/>
                      <a:pt x="193" y="81531"/>
                    </a:cubicBezTo>
                    <a:cubicBezTo>
                      <a:pt x="193" y="56032"/>
                      <a:pt x="8025" y="36104"/>
                      <a:pt x="23691" y="21748"/>
                    </a:cubicBezTo>
                    <a:cubicBezTo>
                      <a:pt x="39356" y="7291"/>
                      <a:pt x="60535" y="63"/>
                      <a:pt x="87227" y="63"/>
                    </a:cubicBezTo>
                    <a:cubicBezTo>
                      <a:pt x="113508" y="63"/>
                      <a:pt x="134120" y="7291"/>
                      <a:pt x="149063" y="21748"/>
                    </a:cubicBezTo>
                    <a:cubicBezTo>
                      <a:pt x="164007" y="36104"/>
                      <a:pt x="171479" y="55128"/>
                      <a:pt x="171479" y="78821"/>
                    </a:cubicBezTo>
                    <a:cubicBezTo>
                      <a:pt x="171479" y="104421"/>
                      <a:pt x="163750" y="124650"/>
                      <a:pt x="148290" y="139508"/>
                    </a:cubicBezTo>
                    <a:cubicBezTo>
                      <a:pt x="132934" y="154366"/>
                      <a:pt x="111859" y="161795"/>
                      <a:pt x="85063" y="161795"/>
                    </a:cubicBezTo>
                    <a:close/>
                    <a:moveTo>
                      <a:pt x="86300" y="36505"/>
                    </a:moveTo>
                    <a:cubicBezTo>
                      <a:pt x="74757" y="36505"/>
                      <a:pt x="65791" y="40370"/>
                      <a:pt x="59401" y="48101"/>
                    </a:cubicBezTo>
                    <a:cubicBezTo>
                      <a:pt x="53011" y="55831"/>
                      <a:pt x="49816" y="66774"/>
                      <a:pt x="49816" y="80929"/>
                    </a:cubicBezTo>
                    <a:cubicBezTo>
                      <a:pt x="49816" y="110545"/>
                      <a:pt x="62080" y="125353"/>
                      <a:pt x="86609" y="125353"/>
                    </a:cubicBezTo>
                    <a:cubicBezTo>
                      <a:pt x="110004" y="125353"/>
                      <a:pt x="121701" y="110143"/>
                      <a:pt x="121701" y="79724"/>
                    </a:cubicBezTo>
                    <a:cubicBezTo>
                      <a:pt x="121701" y="50912"/>
                      <a:pt x="109900" y="36505"/>
                      <a:pt x="86300" y="36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4" name="フリーフォーム: 図形 1003">
                <a:extLst>
                  <a:ext uri="{FF2B5EF4-FFF2-40B4-BE49-F238E27FC236}">
                    <a16:creationId xmlns:a16="http://schemas.microsoft.com/office/drawing/2014/main" id="{65F961DE-FE4D-E131-CCC0-E8D9B29F1A69}"/>
                  </a:ext>
                </a:extLst>
              </p:cNvPr>
              <p:cNvSpPr/>
              <p:nvPr>
                <p:custDataLst>
                  <p:tags r:id="rId45"/>
                </p:custDataLst>
              </p:nvPr>
            </p:nvSpPr>
            <p:spPr>
              <a:xfrm>
                <a:off x="14354322" y="6147805"/>
                <a:ext cx="84561" cy="33280"/>
              </a:xfrm>
              <a:custGeom>
                <a:avLst/>
                <a:gdLst>
                  <a:gd name="connsiteX0" fmla="*/ 84760 w 84561"/>
                  <a:gd name="connsiteY0" fmla="*/ 33343 h 33280"/>
                  <a:gd name="connsiteX1" fmla="*/ 199 w 84561"/>
                  <a:gd name="connsiteY1" fmla="*/ 33343 h 33280"/>
                  <a:gd name="connsiteX2" fmla="*/ 199 w 84561"/>
                  <a:gd name="connsiteY2" fmla="*/ 63 h 33280"/>
                  <a:gd name="connsiteX3" fmla="*/ 84760 w 84561"/>
                  <a:gd name="connsiteY3" fmla="*/ 63 h 33280"/>
                  <a:gd name="connsiteX4" fmla="*/ 84760 w 84561"/>
                  <a:gd name="connsiteY4" fmla="*/ 33343 h 3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561" h="33280">
                    <a:moveTo>
                      <a:pt x="84760" y="33343"/>
                    </a:moveTo>
                    <a:lnTo>
                      <a:pt x="199" y="33343"/>
                    </a:lnTo>
                    <a:lnTo>
                      <a:pt x="199" y="63"/>
                    </a:lnTo>
                    <a:lnTo>
                      <a:pt x="84760" y="63"/>
                    </a:lnTo>
                    <a:lnTo>
                      <a:pt x="84760" y="33343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5" name="フリーフォーム: 図形 1004">
                <a:extLst>
                  <a:ext uri="{FF2B5EF4-FFF2-40B4-BE49-F238E27FC236}">
                    <a16:creationId xmlns:a16="http://schemas.microsoft.com/office/drawing/2014/main" id="{7D59B2F7-3572-823E-0829-83E1EF65D064}"/>
                  </a:ext>
                </a:extLst>
              </p:cNvPr>
              <p:cNvSpPr/>
              <p:nvPr>
                <p:custDataLst>
                  <p:tags r:id="rId46"/>
                </p:custDataLst>
              </p:nvPr>
            </p:nvSpPr>
            <p:spPr>
              <a:xfrm>
                <a:off x="14470419" y="6088774"/>
                <a:ext cx="121508" cy="161732"/>
              </a:xfrm>
              <a:custGeom>
                <a:avLst/>
                <a:gdLst>
                  <a:gd name="connsiteX0" fmla="*/ 203 w 121508"/>
                  <a:gd name="connsiteY0" fmla="*/ 153965 h 161732"/>
                  <a:gd name="connsiteX1" fmla="*/ 203 w 121508"/>
                  <a:gd name="connsiteY1" fmla="*/ 115414 h 161732"/>
                  <a:gd name="connsiteX2" fmla="*/ 24164 w 121508"/>
                  <a:gd name="connsiteY2" fmla="*/ 125955 h 161732"/>
                  <a:gd name="connsiteX3" fmla="*/ 46889 w 121508"/>
                  <a:gd name="connsiteY3" fmla="*/ 129419 h 161732"/>
                  <a:gd name="connsiteX4" fmla="*/ 67295 w 121508"/>
                  <a:gd name="connsiteY4" fmla="*/ 125955 h 161732"/>
                  <a:gd name="connsiteX5" fmla="*/ 74870 w 121508"/>
                  <a:gd name="connsiteY5" fmla="*/ 115414 h 161732"/>
                  <a:gd name="connsiteX6" fmla="*/ 71469 w 121508"/>
                  <a:gd name="connsiteY6" fmla="*/ 107885 h 161732"/>
                  <a:gd name="connsiteX7" fmla="*/ 62657 w 121508"/>
                  <a:gd name="connsiteY7" fmla="*/ 102614 h 161732"/>
                  <a:gd name="connsiteX8" fmla="*/ 51063 w 121508"/>
                  <a:gd name="connsiteY8" fmla="*/ 98548 h 161732"/>
                  <a:gd name="connsiteX9" fmla="*/ 38850 w 121508"/>
                  <a:gd name="connsiteY9" fmla="*/ 94482 h 161732"/>
                  <a:gd name="connsiteX10" fmla="*/ 22155 w 121508"/>
                  <a:gd name="connsiteY10" fmla="*/ 87103 h 161732"/>
                  <a:gd name="connsiteX11" fmla="*/ 10097 w 121508"/>
                  <a:gd name="connsiteY11" fmla="*/ 77767 h 161732"/>
                  <a:gd name="connsiteX12" fmla="*/ 2676 w 121508"/>
                  <a:gd name="connsiteY12" fmla="*/ 65569 h 161732"/>
                  <a:gd name="connsiteX13" fmla="*/ 203 w 121508"/>
                  <a:gd name="connsiteY13" fmla="*/ 49155 h 161732"/>
                  <a:gd name="connsiteX14" fmla="*/ 5923 w 121508"/>
                  <a:gd name="connsiteY14" fmla="*/ 26868 h 161732"/>
                  <a:gd name="connsiteX15" fmla="*/ 21382 w 121508"/>
                  <a:gd name="connsiteY15" fmla="*/ 11658 h 161732"/>
                  <a:gd name="connsiteX16" fmla="*/ 43488 w 121508"/>
                  <a:gd name="connsiteY16" fmla="*/ 2924 h 161732"/>
                  <a:gd name="connsiteX17" fmla="*/ 69459 w 121508"/>
                  <a:gd name="connsiteY17" fmla="*/ 63 h 161732"/>
                  <a:gd name="connsiteX18" fmla="*/ 90793 w 121508"/>
                  <a:gd name="connsiteY18" fmla="*/ 1719 h 161732"/>
                  <a:gd name="connsiteX19" fmla="*/ 112126 w 121508"/>
                  <a:gd name="connsiteY19" fmla="*/ 6237 h 161732"/>
                  <a:gd name="connsiteX20" fmla="*/ 112126 w 121508"/>
                  <a:gd name="connsiteY20" fmla="*/ 42981 h 161732"/>
                  <a:gd name="connsiteX21" fmla="*/ 92184 w 121508"/>
                  <a:gd name="connsiteY21" fmla="*/ 35150 h 161732"/>
                  <a:gd name="connsiteX22" fmla="*/ 71469 w 121508"/>
                  <a:gd name="connsiteY22" fmla="*/ 32439 h 161732"/>
                  <a:gd name="connsiteX23" fmla="*/ 62348 w 121508"/>
                  <a:gd name="connsiteY23" fmla="*/ 33343 h 161732"/>
                  <a:gd name="connsiteX24" fmla="*/ 54928 w 121508"/>
                  <a:gd name="connsiteY24" fmla="*/ 35752 h 161732"/>
                  <a:gd name="connsiteX25" fmla="*/ 49826 w 121508"/>
                  <a:gd name="connsiteY25" fmla="*/ 39818 h 161732"/>
                  <a:gd name="connsiteX26" fmla="*/ 47971 w 121508"/>
                  <a:gd name="connsiteY26" fmla="*/ 45390 h 161732"/>
                  <a:gd name="connsiteX27" fmla="*/ 50754 w 121508"/>
                  <a:gd name="connsiteY27" fmla="*/ 52618 h 161732"/>
                  <a:gd name="connsiteX28" fmla="*/ 58020 w 121508"/>
                  <a:gd name="connsiteY28" fmla="*/ 57889 h 161732"/>
                  <a:gd name="connsiteX29" fmla="*/ 67913 w 121508"/>
                  <a:gd name="connsiteY29" fmla="*/ 61804 h 161732"/>
                  <a:gd name="connsiteX30" fmla="*/ 78889 w 121508"/>
                  <a:gd name="connsiteY30" fmla="*/ 65268 h 161732"/>
                  <a:gd name="connsiteX31" fmla="*/ 96513 w 121508"/>
                  <a:gd name="connsiteY31" fmla="*/ 72496 h 161732"/>
                  <a:gd name="connsiteX32" fmla="*/ 109962 w 121508"/>
                  <a:gd name="connsiteY32" fmla="*/ 81682 h 161732"/>
                  <a:gd name="connsiteX33" fmla="*/ 118619 w 121508"/>
                  <a:gd name="connsiteY33" fmla="*/ 94030 h 161732"/>
                  <a:gd name="connsiteX34" fmla="*/ 121711 w 121508"/>
                  <a:gd name="connsiteY34" fmla="*/ 110896 h 161732"/>
                  <a:gd name="connsiteX35" fmla="*/ 115527 w 121508"/>
                  <a:gd name="connsiteY35" fmla="*/ 134388 h 161732"/>
                  <a:gd name="connsiteX36" fmla="*/ 99295 w 121508"/>
                  <a:gd name="connsiteY36" fmla="*/ 150200 h 161732"/>
                  <a:gd name="connsiteX37" fmla="*/ 75952 w 121508"/>
                  <a:gd name="connsiteY37" fmla="*/ 158934 h 161732"/>
                  <a:gd name="connsiteX38" fmla="*/ 48590 w 121508"/>
                  <a:gd name="connsiteY38" fmla="*/ 161795 h 161732"/>
                  <a:gd name="connsiteX39" fmla="*/ 203 w 121508"/>
                  <a:gd name="connsiteY39" fmla="*/ 15396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1508" h="161732">
                    <a:moveTo>
                      <a:pt x="203" y="153965"/>
                    </a:moveTo>
                    <a:lnTo>
                      <a:pt x="203" y="115414"/>
                    </a:lnTo>
                    <a:cubicBezTo>
                      <a:pt x="8242" y="120132"/>
                      <a:pt x="16229" y="123646"/>
                      <a:pt x="24164" y="125955"/>
                    </a:cubicBezTo>
                    <a:cubicBezTo>
                      <a:pt x="32203" y="128264"/>
                      <a:pt x="39778" y="129419"/>
                      <a:pt x="46889" y="129419"/>
                    </a:cubicBezTo>
                    <a:cubicBezTo>
                      <a:pt x="55546" y="129419"/>
                      <a:pt x="62348" y="128264"/>
                      <a:pt x="67295" y="125955"/>
                    </a:cubicBezTo>
                    <a:cubicBezTo>
                      <a:pt x="72345" y="123646"/>
                      <a:pt x="74870" y="120132"/>
                      <a:pt x="74870" y="115414"/>
                    </a:cubicBezTo>
                    <a:cubicBezTo>
                      <a:pt x="74870" y="112402"/>
                      <a:pt x="73736" y="109892"/>
                      <a:pt x="71469" y="107885"/>
                    </a:cubicBezTo>
                    <a:cubicBezTo>
                      <a:pt x="69202" y="105877"/>
                      <a:pt x="66265" y="104120"/>
                      <a:pt x="62657" y="102614"/>
                    </a:cubicBezTo>
                    <a:cubicBezTo>
                      <a:pt x="59153" y="101108"/>
                      <a:pt x="55289" y="99753"/>
                      <a:pt x="51063" y="98548"/>
                    </a:cubicBezTo>
                    <a:cubicBezTo>
                      <a:pt x="46838" y="97343"/>
                      <a:pt x="42767" y="95988"/>
                      <a:pt x="38850" y="94482"/>
                    </a:cubicBezTo>
                    <a:cubicBezTo>
                      <a:pt x="32564" y="92173"/>
                      <a:pt x="26999" y="89713"/>
                      <a:pt x="22155" y="87103"/>
                    </a:cubicBezTo>
                    <a:cubicBezTo>
                      <a:pt x="17414" y="84393"/>
                      <a:pt x="13395" y="81280"/>
                      <a:pt x="10097" y="77767"/>
                    </a:cubicBezTo>
                    <a:cubicBezTo>
                      <a:pt x="6902" y="74253"/>
                      <a:pt x="4428" y="70187"/>
                      <a:pt x="2676" y="65569"/>
                    </a:cubicBezTo>
                    <a:cubicBezTo>
                      <a:pt x="1027" y="60951"/>
                      <a:pt x="203" y="55480"/>
                      <a:pt x="203" y="49155"/>
                    </a:cubicBezTo>
                    <a:cubicBezTo>
                      <a:pt x="203" y="40521"/>
                      <a:pt x="2109" y="33092"/>
                      <a:pt x="5923" y="26868"/>
                    </a:cubicBezTo>
                    <a:cubicBezTo>
                      <a:pt x="9839" y="20643"/>
                      <a:pt x="14992" y="15573"/>
                      <a:pt x="21382" y="11658"/>
                    </a:cubicBezTo>
                    <a:cubicBezTo>
                      <a:pt x="27875" y="7642"/>
                      <a:pt x="35243" y="4731"/>
                      <a:pt x="43488" y="2924"/>
                    </a:cubicBezTo>
                    <a:cubicBezTo>
                      <a:pt x="51836" y="1016"/>
                      <a:pt x="60493" y="63"/>
                      <a:pt x="69459" y="63"/>
                    </a:cubicBezTo>
                    <a:cubicBezTo>
                      <a:pt x="76468" y="63"/>
                      <a:pt x="83579" y="615"/>
                      <a:pt x="90793" y="1719"/>
                    </a:cubicBezTo>
                    <a:cubicBezTo>
                      <a:pt x="98007" y="2723"/>
                      <a:pt x="105118" y="4229"/>
                      <a:pt x="112126" y="6237"/>
                    </a:cubicBezTo>
                    <a:lnTo>
                      <a:pt x="112126" y="42981"/>
                    </a:lnTo>
                    <a:cubicBezTo>
                      <a:pt x="105943" y="39467"/>
                      <a:pt x="99295" y="36857"/>
                      <a:pt x="92184" y="35150"/>
                    </a:cubicBezTo>
                    <a:cubicBezTo>
                      <a:pt x="85176" y="33343"/>
                      <a:pt x="78271" y="32439"/>
                      <a:pt x="71469" y="32439"/>
                    </a:cubicBezTo>
                    <a:cubicBezTo>
                      <a:pt x="68274" y="32439"/>
                      <a:pt x="65234" y="32741"/>
                      <a:pt x="62348" y="33343"/>
                    </a:cubicBezTo>
                    <a:cubicBezTo>
                      <a:pt x="59566" y="33845"/>
                      <a:pt x="57092" y="34648"/>
                      <a:pt x="54928" y="35752"/>
                    </a:cubicBezTo>
                    <a:cubicBezTo>
                      <a:pt x="52764" y="36756"/>
                      <a:pt x="51063" y="38112"/>
                      <a:pt x="49826" y="39818"/>
                    </a:cubicBezTo>
                    <a:cubicBezTo>
                      <a:pt x="48590" y="41425"/>
                      <a:pt x="47971" y="43282"/>
                      <a:pt x="47971" y="45390"/>
                    </a:cubicBezTo>
                    <a:cubicBezTo>
                      <a:pt x="47971" y="48201"/>
                      <a:pt x="48899" y="50610"/>
                      <a:pt x="50754" y="52618"/>
                    </a:cubicBezTo>
                    <a:cubicBezTo>
                      <a:pt x="52609" y="54626"/>
                      <a:pt x="55031" y="56383"/>
                      <a:pt x="58020" y="57889"/>
                    </a:cubicBezTo>
                    <a:cubicBezTo>
                      <a:pt x="61008" y="59294"/>
                      <a:pt x="64306" y="60600"/>
                      <a:pt x="67913" y="61804"/>
                    </a:cubicBezTo>
                    <a:cubicBezTo>
                      <a:pt x="71624" y="62909"/>
                      <a:pt x="75282" y="64063"/>
                      <a:pt x="78889" y="65268"/>
                    </a:cubicBezTo>
                    <a:cubicBezTo>
                      <a:pt x="85382" y="67476"/>
                      <a:pt x="91257" y="69886"/>
                      <a:pt x="96513" y="72496"/>
                    </a:cubicBezTo>
                    <a:cubicBezTo>
                      <a:pt x="101769" y="75106"/>
                      <a:pt x="106252" y="78168"/>
                      <a:pt x="109962" y="81682"/>
                    </a:cubicBezTo>
                    <a:cubicBezTo>
                      <a:pt x="113775" y="85196"/>
                      <a:pt x="116661" y="89312"/>
                      <a:pt x="118619" y="94030"/>
                    </a:cubicBezTo>
                    <a:cubicBezTo>
                      <a:pt x="120680" y="98749"/>
                      <a:pt x="121711" y="104371"/>
                      <a:pt x="121711" y="110896"/>
                    </a:cubicBezTo>
                    <a:cubicBezTo>
                      <a:pt x="121711" y="120032"/>
                      <a:pt x="119650" y="127863"/>
                      <a:pt x="115527" y="134388"/>
                    </a:cubicBezTo>
                    <a:cubicBezTo>
                      <a:pt x="111508" y="140813"/>
                      <a:pt x="106097" y="146084"/>
                      <a:pt x="99295" y="150200"/>
                    </a:cubicBezTo>
                    <a:cubicBezTo>
                      <a:pt x="92596" y="154216"/>
                      <a:pt x="84815" y="157127"/>
                      <a:pt x="75952" y="158934"/>
                    </a:cubicBezTo>
                    <a:cubicBezTo>
                      <a:pt x="67192" y="160842"/>
                      <a:pt x="58071" y="161795"/>
                      <a:pt x="48590" y="161795"/>
                    </a:cubicBezTo>
                    <a:cubicBezTo>
                      <a:pt x="31172" y="161795"/>
                      <a:pt x="15044" y="159185"/>
                      <a:pt x="203" y="1539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6" name="フリーフォーム: 図形 1005">
                <a:extLst>
                  <a:ext uri="{FF2B5EF4-FFF2-40B4-BE49-F238E27FC236}">
                    <a16:creationId xmlns:a16="http://schemas.microsoft.com/office/drawing/2014/main" id="{9E84C92E-B7F7-4767-7A96-44399AF4DD8D}"/>
                  </a:ext>
                </a:extLst>
              </p:cNvPr>
              <p:cNvSpPr/>
              <p:nvPr>
                <p:custDataLst>
                  <p:tags r:id="rId47"/>
                </p:custDataLst>
              </p:nvPr>
            </p:nvSpPr>
            <p:spPr>
              <a:xfrm>
                <a:off x="14620063" y="6088774"/>
                <a:ext cx="164638" cy="228895"/>
              </a:xfrm>
              <a:custGeom>
                <a:avLst/>
                <a:gdLst>
                  <a:gd name="connsiteX0" fmla="*/ 49676 w 164638"/>
                  <a:gd name="connsiteY0" fmla="*/ 140111 h 228895"/>
                  <a:gd name="connsiteX1" fmla="*/ 49058 w 164638"/>
                  <a:gd name="connsiteY1" fmla="*/ 140111 h 228895"/>
                  <a:gd name="connsiteX2" fmla="*/ 49058 w 164638"/>
                  <a:gd name="connsiteY2" fmla="*/ 228958 h 228895"/>
                  <a:gd name="connsiteX3" fmla="*/ 207 w 164638"/>
                  <a:gd name="connsiteY3" fmla="*/ 228958 h 228895"/>
                  <a:gd name="connsiteX4" fmla="*/ 207 w 164638"/>
                  <a:gd name="connsiteY4" fmla="*/ 3827 h 228895"/>
                  <a:gd name="connsiteX5" fmla="*/ 49058 w 164638"/>
                  <a:gd name="connsiteY5" fmla="*/ 3827 h 228895"/>
                  <a:gd name="connsiteX6" fmla="*/ 49058 w 164638"/>
                  <a:gd name="connsiteY6" fmla="*/ 27018 h 228895"/>
                  <a:gd name="connsiteX7" fmla="*/ 49676 w 164638"/>
                  <a:gd name="connsiteY7" fmla="*/ 27018 h 228895"/>
                  <a:gd name="connsiteX8" fmla="*/ 100536 w 164638"/>
                  <a:gd name="connsiteY8" fmla="*/ 63 h 228895"/>
                  <a:gd name="connsiteX9" fmla="*/ 147996 w 164638"/>
                  <a:gd name="connsiteY9" fmla="*/ 20693 h 228895"/>
                  <a:gd name="connsiteX10" fmla="*/ 164846 w 164638"/>
                  <a:gd name="connsiteY10" fmla="*/ 76562 h 228895"/>
                  <a:gd name="connsiteX11" fmla="*/ 145213 w 164638"/>
                  <a:gd name="connsiteY11" fmla="*/ 138454 h 228895"/>
                  <a:gd name="connsiteX12" fmla="*/ 93271 w 164638"/>
                  <a:gd name="connsiteY12" fmla="*/ 161795 h 228895"/>
                  <a:gd name="connsiteX13" fmla="*/ 49676 w 164638"/>
                  <a:gd name="connsiteY13" fmla="*/ 140111 h 228895"/>
                  <a:gd name="connsiteX14" fmla="*/ 48285 w 164638"/>
                  <a:gd name="connsiteY14" fmla="*/ 76863 h 228895"/>
                  <a:gd name="connsiteX15" fmla="*/ 48285 w 164638"/>
                  <a:gd name="connsiteY15" fmla="*/ 89211 h 228895"/>
                  <a:gd name="connsiteX16" fmla="*/ 56942 w 164638"/>
                  <a:gd name="connsiteY16" fmla="*/ 115263 h 228895"/>
                  <a:gd name="connsiteX17" fmla="*/ 79667 w 164638"/>
                  <a:gd name="connsiteY17" fmla="*/ 125353 h 228895"/>
                  <a:gd name="connsiteX18" fmla="*/ 105483 w 164638"/>
                  <a:gd name="connsiteY18" fmla="*/ 112854 h 228895"/>
                  <a:gd name="connsiteX19" fmla="*/ 114759 w 164638"/>
                  <a:gd name="connsiteY19" fmla="*/ 77164 h 228895"/>
                  <a:gd name="connsiteX20" fmla="*/ 82295 w 164638"/>
                  <a:gd name="connsiteY20" fmla="*/ 36505 h 228895"/>
                  <a:gd name="connsiteX21" fmla="*/ 57715 w 164638"/>
                  <a:gd name="connsiteY21" fmla="*/ 47649 h 228895"/>
                  <a:gd name="connsiteX22" fmla="*/ 48285 w 164638"/>
                  <a:gd name="connsiteY22" fmla="*/ 76863 h 228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4638" h="228895">
                    <a:moveTo>
                      <a:pt x="49676" y="140111"/>
                    </a:moveTo>
                    <a:lnTo>
                      <a:pt x="49058" y="140111"/>
                    </a:lnTo>
                    <a:lnTo>
                      <a:pt x="49058" y="228958"/>
                    </a:lnTo>
                    <a:lnTo>
                      <a:pt x="207" y="228958"/>
                    </a:lnTo>
                    <a:lnTo>
                      <a:pt x="207" y="3827"/>
                    </a:lnTo>
                    <a:lnTo>
                      <a:pt x="49058" y="3827"/>
                    </a:lnTo>
                    <a:lnTo>
                      <a:pt x="49058" y="27018"/>
                    </a:lnTo>
                    <a:lnTo>
                      <a:pt x="49676" y="27018"/>
                    </a:lnTo>
                    <a:cubicBezTo>
                      <a:pt x="61734" y="9048"/>
                      <a:pt x="78688" y="63"/>
                      <a:pt x="100536" y="63"/>
                    </a:cubicBezTo>
                    <a:cubicBezTo>
                      <a:pt x="121046" y="63"/>
                      <a:pt x="136865" y="6940"/>
                      <a:pt x="147996" y="20693"/>
                    </a:cubicBezTo>
                    <a:cubicBezTo>
                      <a:pt x="159229" y="34347"/>
                      <a:pt x="164846" y="52970"/>
                      <a:pt x="164846" y="76562"/>
                    </a:cubicBezTo>
                    <a:cubicBezTo>
                      <a:pt x="164846" y="102263"/>
                      <a:pt x="158302" y="122893"/>
                      <a:pt x="145213" y="138454"/>
                    </a:cubicBezTo>
                    <a:cubicBezTo>
                      <a:pt x="132228" y="154015"/>
                      <a:pt x="114913" y="161795"/>
                      <a:pt x="93271" y="161795"/>
                    </a:cubicBezTo>
                    <a:cubicBezTo>
                      <a:pt x="74205" y="161795"/>
                      <a:pt x="59673" y="154567"/>
                      <a:pt x="49676" y="140111"/>
                    </a:cubicBezTo>
                    <a:close/>
                    <a:moveTo>
                      <a:pt x="48285" y="76863"/>
                    </a:moveTo>
                    <a:lnTo>
                      <a:pt x="48285" y="89211"/>
                    </a:lnTo>
                    <a:cubicBezTo>
                      <a:pt x="48285" y="99853"/>
                      <a:pt x="51171" y="108537"/>
                      <a:pt x="56942" y="115263"/>
                    </a:cubicBezTo>
                    <a:cubicBezTo>
                      <a:pt x="62713" y="121990"/>
                      <a:pt x="70288" y="125353"/>
                      <a:pt x="79667" y="125353"/>
                    </a:cubicBezTo>
                    <a:cubicBezTo>
                      <a:pt x="90797" y="125353"/>
                      <a:pt x="99403" y="121187"/>
                      <a:pt x="105483" y="112854"/>
                    </a:cubicBezTo>
                    <a:cubicBezTo>
                      <a:pt x="111667" y="104421"/>
                      <a:pt x="114759" y="92524"/>
                      <a:pt x="114759" y="77164"/>
                    </a:cubicBezTo>
                    <a:cubicBezTo>
                      <a:pt x="114759" y="50058"/>
                      <a:pt x="103937" y="36505"/>
                      <a:pt x="82295" y="36505"/>
                    </a:cubicBezTo>
                    <a:cubicBezTo>
                      <a:pt x="72298" y="36505"/>
                      <a:pt x="64105" y="40220"/>
                      <a:pt x="57715" y="47649"/>
                    </a:cubicBezTo>
                    <a:cubicBezTo>
                      <a:pt x="51428" y="54978"/>
                      <a:pt x="48285" y="64716"/>
                      <a:pt x="48285" y="768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7" name="フリーフォーム: 図形 1006">
                <a:extLst>
                  <a:ext uri="{FF2B5EF4-FFF2-40B4-BE49-F238E27FC236}">
                    <a16:creationId xmlns:a16="http://schemas.microsoft.com/office/drawing/2014/main" id="{594723B2-32B7-7D5C-CC70-A013D8F770B2}"/>
                  </a:ext>
                </a:extLst>
              </p:cNvPr>
              <p:cNvSpPr/>
              <p:nvPr>
                <p:custDataLst>
                  <p:tags r:id="rId48"/>
                </p:custDataLst>
              </p:nvPr>
            </p:nvSpPr>
            <p:spPr>
              <a:xfrm>
                <a:off x="14806963" y="6088774"/>
                <a:ext cx="151653" cy="161732"/>
              </a:xfrm>
              <a:custGeom>
                <a:avLst/>
                <a:gdLst>
                  <a:gd name="connsiteX0" fmla="*/ 151867 w 151653"/>
                  <a:gd name="connsiteY0" fmla="*/ 94482 h 161732"/>
                  <a:gd name="connsiteX1" fmla="*/ 48600 w 151653"/>
                  <a:gd name="connsiteY1" fmla="*/ 94482 h 161732"/>
                  <a:gd name="connsiteX2" fmla="*/ 92040 w 151653"/>
                  <a:gd name="connsiteY2" fmla="*/ 128063 h 161732"/>
                  <a:gd name="connsiteX3" fmla="*/ 137954 w 151653"/>
                  <a:gd name="connsiteY3" fmla="*/ 116016 h 161732"/>
                  <a:gd name="connsiteX4" fmla="*/ 137954 w 151653"/>
                  <a:gd name="connsiteY4" fmla="*/ 150351 h 161732"/>
                  <a:gd name="connsiteX5" fmla="*/ 80910 w 151653"/>
                  <a:gd name="connsiteY5" fmla="*/ 161795 h 161732"/>
                  <a:gd name="connsiteX6" fmla="*/ 21392 w 151653"/>
                  <a:gd name="connsiteY6" fmla="*/ 141165 h 161732"/>
                  <a:gd name="connsiteX7" fmla="*/ 213 w 151653"/>
                  <a:gd name="connsiteY7" fmla="*/ 83339 h 161732"/>
                  <a:gd name="connsiteX8" fmla="*/ 23093 w 151653"/>
                  <a:gd name="connsiteY8" fmla="*/ 22501 h 161732"/>
                  <a:gd name="connsiteX9" fmla="*/ 79364 w 151653"/>
                  <a:gd name="connsiteY9" fmla="*/ 63 h 161732"/>
                  <a:gd name="connsiteX10" fmla="*/ 132852 w 151653"/>
                  <a:gd name="connsiteY10" fmla="*/ 20091 h 161732"/>
                  <a:gd name="connsiteX11" fmla="*/ 151867 w 151653"/>
                  <a:gd name="connsiteY11" fmla="*/ 74454 h 161732"/>
                  <a:gd name="connsiteX12" fmla="*/ 151867 w 151653"/>
                  <a:gd name="connsiteY12" fmla="*/ 94482 h 161732"/>
                  <a:gd name="connsiteX13" fmla="*/ 106572 w 151653"/>
                  <a:gd name="connsiteY13" fmla="*/ 65268 h 161732"/>
                  <a:gd name="connsiteX14" fmla="*/ 79055 w 151653"/>
                  <a:gd name="connsiteY14" fmla="*/ 32138 h 161732"/>
                  <a:gd name="connsiteX15" fmla="*/ 58649 w 151653"/>
                  <a:gd name="connsiteY15" fmla="*/ 41625 h 161732"/>
                  <a:gd name="connsiteX16" fmla="*/ 48291 w 151653"/>
                  <a:gd name="connsiteY16" fmla="*/ 65268 h 161732"/>
                  <a:gd name="connsiteX17" fmla="*/ 106572 w 151653"/>
                  <a:gd name="connsiteY17" fmla="*/ 65268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653" h="161732">
                    <a:moveTo>
                      <a:pt x="151867" y="94482"/>
                    </a:moveTo>
                    <a:lnTo>
                      <a:pt x="48600" y="94482"/>
                    </a:lnTo>
                    <a:cubicBezTo>
                      <a:pt x="50249" y="116870"/>
                      <a:pt x="64729" y="128063"/>
                      <a:pt x="92040" y="128063"/>
                    </a:cubicBezTo>
                    <a:cubicBezTo>
                      <a:pt x="109457" y="128063"/>
                      <a:pt x="124762" y="124048"/>
                      <a:pt x="137954" y="116016"/>
                    </a:cubicBezTo>
                    <a:lnTo>
                      <a:pt x="137954" y="150351"/>
                    </a:lnTo>
                    <a:cubicBezTo>
                      <a:pt x="123319" y="157981"/>
                      <a:pt x="104304" y="161795"/>
                      <a:pt x="80910" y="161795"/>
                    </a:cubicBezTo>
                    <a:cubicBezTo>
                      <a:pt x="55351" y="161795"/>
                      <a:pt x="35512" y="154919"/>
                      <a:pt x="21392" y="141165"/>
                    </a:cubicBezTo>
                    <a:cubicBezTo>
                      <a:pt x="7273" y="127311"/>
                      <a:pt x="213" y="108035"/>
                      <a:pt x="213" y="83339"/>
                    </a:cubicBezTo>
                    <a:cubicBezTo>
                      <a:pt x="213" y="57738"/>
                      <a:pt x="7840" y="37459"/>
                      <a:pt x="23093" y="22501"/>
                    </a:cubicBezTo>
                    <a:cubicBezTo>
                      <a:pt x="38346" y="7542"/>
                      <a:pt x="57103" y="63"/>
                      <a:pt x="79364" y="63"/>
                    </a:cubicBezTo>
                    <a:cubicBezTo>
                      <a:pt x="102449" y="63"/>
                      <a:pt x="120279" y="6739"/>
                      <a:pt x="132852" y="20091"/>
                    </a:cubicBezTo>
                    <a:cubicBezTo>
                      <a:pt x="145529" y="33443"/>
                      <a:pt x="151867" y="51564"/>
                      <a:pt x="151867" y="74454"/>
                    </a:cubicBezTo>
                    <a:lnTo>
                      <a:pt x="151867" y="94482"/>
                    </a:lnTo>
                    <a:close/>
                    <a:moveTo>
                      <a:pt x="106572" y="65268"/>
                    </a:moveTo>
                    <a:cubicBezTo>
                      <a:pt x="106572" y="43181"/>
                      <a:pt x="97399" y="32138"/>
                      <a:pt x="79055" y="32138"/>
                    </a:cubicBezTo>
                    <a:cubicBezTo>
                      <a:pt x="71222" y="32138"/>
                      <a:pt x="64420" y="35301"/>
                      <a:pt x="58649" y="41625"/>
                    </a:cubicBezTo>
                    <a:cubicBezTo>
                      <a:pt x="52980" y="47950"/>
                      <a:pt x="49528" y="55831"/>
                      <a:pt x="48291" y="65268"/>
                    </a:cubicBezTo>
                    <a:lnTo>
                      <a:pt x="106572" y="652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8" name="フリーフォーム: 図形 1007">
                <a:extLst>
                  <a:ext uri="{FF2B5EF4-FFF2-40B4-BE49-F238E27FC236}">
                    <a16:creationId xmlns:a16="http://schemas.microsoft.com/office/drawing/2014/main" id="{2798957F-999C-7AF6-45B7-6E352C394578}"/>
                  </a:ext>
                </a:extLst>
              </p:cNvPr>
              <p:cNvSpPr/>
              <p:nvPr>
                <p:custDataLst>
                  <p:tags r:id="rId49"/>
                </p:custDataLst>
              </p:nvPr>
            </p:nvSpPr>
            <p:spPr>
              <a:xfrm>
                <a:off x="14978249" y="6088774"/>
                <a:ext cx="129392" cy="161732"/>
              </a:xfrm>
              <a:custGeom>
                <a:avLst/>
                <a:gdLst>
                  <a:gd name="connsiteX0" fmla="*/ 129611 w 129392"/>
                  <a:gd name="connsiteY0" fmla="*/ 152459 h 161732"/>
                  <a:gd name="connsiteX1" fmla="*/ 81843 w 129392"/>
                  <a:gd name="connsiteY1" fmla="*/ 161795 h 161732"/>
                  <a:gd name="connsiteX2" fmla="*/ 22789 w 129392"/>
                  <a:gd name="connsiteY2" fmla="*/ 140261 h 161732"/>
                  <a:gd name="connsiteX3" fmla="*/ 219 w 129392"/>
                  <a:gd name="connsiteY3" fmla="*/ 84694 h 161732"/>
                  <a:gd name="connsiteX4" fmla="*/ 24335 w 129392"/>
                  <a:gd name="connsiteY4" fmla="*/ 22802 h 161732"/>
                  <a:gd name="connsiteX5" fmla="*/ 89108 w 129392"/>
                  <a:gd name="connsiteY5" fmla="*/ 63 h 161732"/>
                  <a:gd name="connsiteX6" fmla="*/ 129611 w 129392"/>
                  <a:gd name="connsiteY6" fmla="*/ 7291 h 161732"/>
                  <a:gd name="connsiteX7" fmla="*/ 129611 w 129392"/>
                  <a:gd name="connsiteY7" fmla="*/ 47649 h 161732"/>
                  <a:gd name="connsiteX8" fmla="*/ 95447 w 129392"/>
                  <a:gd name="connsiteY8" fmla="*/ 36505 h 161732"/>
                  <a:gd name="connsiteX9" fmla="*/ 62055 w 129392"/>
                  <a:gd name="connsiteY9" fmla="*/ 48552 h 161732"/>
                  <a:gd name="connsiteX10" fmla="*/ 49842 w 129392"/>
                  <a:gd name="connsiteY10" fmla="*/ 81531 h 161732"/>
                  <a:gd name="connsiteX11" fmla="*/ 61591 w 129392"/>
                  <a:gd name="connsiteY11" fmla="*/ 113758 h 161732"/>
                  <a:gd name="connsiteX12" fmla="*/ 93901 w 129392"/>
                  <a:gd name="connsiteY12" fmla="*/ 125353 h 161732"/>
                  <a:gd name="connsiteX13" fmla="*/ 129611 w 129392"/>
                  <a:gd name="connsiteY13" fmla="*/ 114209 h 161732"/>
                  <a:gd name="connsiteX14" fmla="*/ 129611 w 129392"/>
                  <a:gd name="connsiteY14" fmla="*/ 152459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392" h="161732">
                    <a:moveTo>
                      <a:pt x="129611" y="152459"/>
                    </a:moveTo>
                    <a:cubicBezTo>
                      <a:pt x="118584" y="158683"/>
                      <a:pt x="102661" y="161795"/>
                      <a:pt x="81843" y="161795"/>
                    </a:cubicBezTo>
                    <a:cubicBezTo>
                      <a:pt x="57520" y="161795"/>
                      <a:pt x="37836" y="154617"/>
                      <a:pt x="22789" y="140261"/>
                    </a:cubicBezTo>
                    <a:cubicBezTo>
                      <a:pt x="7742" y="125905"/>
                      <a:pt x="219" y="107383"/>
                      <a:pt x="219" y="84694"/>
                    </a:cubicBezTo>
                    <a:cubicBezTo>
                      <a:pt x="219" y="58491"/>
                      <a:pt x="8258" y="37861"/>
                      <a:pt x="24335" y="22802"/>
                    </a:cubicBezTo>
                    <a:cubicBezTo>
                      <a:pt x="40515" y="7642"/>
                      <a:pt x="62107" y="63"/>
                      <a:pt x="89108" y="63"/>
                    </a:cubicBezTo>
                    <a:cubicBezTo>
                      <a:pt x="107762" y="63"/>
                      <a:pt x="121263" y="2472"/>
                      <a:pt x="129611" y="7291"/>
                    </a:cubicBezTo>
                    <a:lnTo>
                      <a:pt x="129611" y="47649"/>
                    </a:lnTo>
                    <a:cubicBezTo>
                      <a:pt x="119408" y="40220"/>
                      <a:pt x="108020" y="36505"/>
                      <a:pt x="95447" y="36505"/>
                    </a:cubicBezTo>
                    <a:cubicBezTo>
                      <a:pt x="81430" y="36505"/>
                      <a:pt x="70300" y="40521"/>
                      <a:pt x="62055" y="48552"/>
                    </a:cubicBezTo>
                    <a:cubicBezTo>
                      <a:pt x="53913" y="56483"/>
                      <a:pt x="49842" y="67476"/>
                      <a:pt x="49842" y="81531"/>
                    </a:cubicBezTo>
                    <a:cubicBezTo>
                      <a:pt x="49842" y="95185"/>
                      <a:pt x="53759" y="105927"/>
                      <a:pt x="61591" y="113758"/>
                    </a:cubicBezTo>
                    <a:cubicBezTo>
                      <a:pt x="69424" y="121488"/>
                      <a:pt x="80194" y="125353"/>
                      <a:pt x="93901" y="125353"/>
                    </a:cubicBezTo>
                    <a:cubicBezTo>
                      <a:pt x="106062" y="125353"/>
                      <a:pt x="117965" y="121638"/>
                      <a:pt x="129611" y="114209"/>
                    </a:cubicBezTo>
                    <a:lnTo>
                      <a:pt x="129611" y="15245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09" name="フリーフォーム: 図形 1008">
                <a:extLst>
                  <a:ext uri="{FF2B5EF4-FFF2-40B4-BE49-F238E27FC236}">
                    <a16:creationId xmlns:a16="http://schemas.microsoft.com/office/drawing/2014/main" id="{E1DD9DC3-5581-F432-7448-5B0954AD8B50}"/>
                  </a:ext>
                </a:extLst>
              </p:cNvPr>
              <p:cNvSpPr/>
              <p:nvPr>
                <p:custDataLst>
                  <p:tags r:id="rId50"/>
                </p:custDataLst>
              </p:nvPr>
            </p:nvSpPr>
            <p:spPr>
              <a:xfrm>
                <a:off x="15125419" y="6045706"/>
                <a:ext cx="109913" cy="204801"/>
              </a:xfrm>
              <a:custGeom>
                <a:avLst/>
                <a:gdLst>
                  <a:gd name="connsiteX0" fmla="*/ 110137 w 109913"/>
                  <a:gd name="connsiteY0" fmla="*/ 199292 h 204801"/>
                  <a:gd name="connsiteX1" fmla="*/ 77519 w 109913"/>
                  <a:gd name="connsiteY1" fmla="*/ 204864 h 204801"/>
                  <a:gd name="connsiteX2" fmla="*/ 25886 w 109913"/>
                  <a:gd name="connsiteY2" fmla="*/ 152610 h 204801"/>
                  <a:gd name="connsiteX3" fmla="*/ 25886 w 109913"/>
                  <a:gd name="connsiteY3" fmla="*/ 81983 h 204801"/>
                  <a:gd name="connsiteX4" fmla="*/ 224 w 109913"/>
                  <a:gd name="connsiteY4" fmla="*/ 81983 h 204801"/>
                  <a:gd name="connsiteX5" fmla="*/ 224 w 109913"/>
                  <a:gd name="connsiteY5" fmla="*/ 46896 h 204801"/>
                  <a:gd name="connsiteX6" fmla="*/ 25886 w 109913"/>
                  <a:gd name="connsiteY6" fmla="*/ 46896 h 204801"/>
                  <a:gd name="connsiteX7" fmla="*/ 25886 w 109913"/>
                  <a:gd name="connsiteY7" fmla="*/ 13616 h 204801"/>
                  <a:gd name="connsiteX8" fmla="*/ 74582 w 109913"/>
                  <a:gd name="connsiteY8" fmla="*/ 63 h 204801"/>
                  <a:gd name="connsiteX9" fmla="*/ 74582 w 109913"/>
                  <a:gd name="connsiteY9" fmla="*/ 46896 h 204801"/>
                  <a:gd name="connsiteX10" fmla="*/ 110137 w 109913"/>
                  <a:gd name="connsiteY10" fmla="*/ 46896 h 204801"/>
                  <a:gd name="connsiteX11" fmla="*/ 110137 w 109913"/>
                  <a:gd name="connsiteY11" fmla="*/ 81983 h 204801"/>
                  <a:gd name="connsiteX12" fmla="*/ 74582 w 109913"/>
                  <a:gd name="connsiteY12" fmla="*/ 81983 h 204801"/>
                  <a:gd name="connsiteX13" fmla="*/ 74582 w 109913"/>
                  <a:gd name="connsiteY13" fmla="*/ 144327 h 204801"/>
                  <a:gd name="connsiteX14" fmla="*/ 94215 w 109913"/>
                  <a:gd name="connsiteY14" fmla="*/ 168421 h 204801"/>
                  <a:gd name="connsiteX15" fmla="*/ 110137 w 109913"/>
                  <a:gd name="connsiteY15" fmla="*/ 164054 h 204801"/>
                  <a:gd name="connsiteX16" fmla="*/ 110137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137" y="199292"/>
                    </a:moveTo>
                    <a:cubicBezTo>
                      <a:pt x="102923" y="203007"/>
                      <a:pt x="92050" y="204864"/>
                      <a:pt x="77519" y="204864"/>
                    </a:cubicBezTo>
                    <a:cubicBezTo>
                      <a:pt x="43097" y="204864"/>
                      <a:pt x="25886" y="187446"/>
                      <a:pt x="25886" y="152610"/>
                    </a:cubicBezTo>
                    <a:lnTo>
                      <a:pt x="25886" y="81983"/>
                    </a:lnTo>
                    <a:lnTo>
                      <a:pt x="224" y="81983"/>
                    </a:lnTo>
                    <a:lnTo>
                      <a:pt x="224" y="46896"/>
                    </a:lnTo>
                    <a:lnTo>
                      <a:pt x="25886" y="46896"/>
                    </a:lnTo>
                    <a:lnTo>
                      <a:pt x="25886" y="13616"/>
                    </a:lnTo>
                    <a:lnTo>
                      <a:pt x="74582" y="63"/>
                    </a:lnTo>
                    <a:lnTo>
                      <a:pt x="74582" y="46896"/>
                    </a:lnTo>
                    <a:lnTo>
                      <a:pt x="110137" y="46896"/>
                    </a:lnTo>
                    <a:lnTo>
                      <a:pt x="110137" y="81983"/>
                    </a:lnTo>
                    <a:lnTo>
                      <a:pt x="74582" y="81983"/>
                    </a:lnTo>
                    <a:lnTo>
                      <a:pt x="74582" y="144327"/>
                    </a:lnTo>
                    <a:cubicBezTo>
                      <a:pt x="74582" y="160390"/>
                      <a:pt x="81126" y="168421"/>
                      <a:pt x="94215" y="168421"/>
                    </a:cubicBezTo>
                    <a:cubicBezTo>
                      <a:pt x="99368" y="168421"/>
                      <a:pt x="104675" y="166966"/>
                      <a:pt x="110137" y="164054"/>
                    </a:cubicBezTo>
                    <a:lnTo>
                      <a:pt x="110137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0" name="フリーフォーム: 図形 1009">
                <a:extLst>
                  <a:ext uri="{FF2B5EF4-FFF2-40B4-BE49-F238E27FC236}">
                    <a16:creationId xmlns:a16="http://schemas.microsoft.com/office/drawing/2014/main" id="{78218A04-694D-7D6E-DA19-C23AFD5843A9}"/>
                  </a:ext>
                </a:extLst>
              </p:cNvPr>
              <p:cNvSpPr/>
              <p:nvPr>
                <p:custDataLst>
                  <p:tags r:id="rId51"/>
                </p:custDataLst>
              </p:nvPr>
            </p:nvSpPr>
            <p:spPr>
              <a:xfrm>
                <a:off x="15262850" y="6089828"/>
                <a:ext cx="103266" cy="156913"/>
              </a:xfrm>
              <a:custGeom>
                <a:avLst/>
                <a:gdLst>
                  <a:gd name="connsiteX0" fmla="*/ 103494 w 103266"/>
                  <a:gd name="connsiteY0" fmla="*/ 45691 h 156913"/>
                  <a:gd name="connsiteX1" fmla="*/ 82933 w 103266"/>
                  <a:gd name="connsiteY1" fmla="*/ 41023 h 156913"/>
                  <a:gd name="connsiteX2" fmla="*/ 58044 w 103266"/>
                  <a:gd name="connsiteY2" fmla="*/ 52468 h 156913"/>
                  <a:gd name="connsiteX3" fmla="*/ 49078 w 103266"/>
                  <a:gd name="connsiteY3" fmla="*/ 83339 h 156913"/>
                  <a:gd name="connsiteX4" fmla="*/ 49078 w 103266"/>
                  <a:gd name="connsiteY4" fmla="*/ 156977 h 156913"/>
                  <a:gd name="connsiteX5" fmla="*/ 227 w 103266"/>
                  <a:gd name="connsiteY5" fmla="*/ 156977 h 156913"/>
                  <a:gd name="connsiteX6" fmla="*/ 227 w 103266"/>
                  <a:gd name="connsiteY6" fmla="*/ 2773 h 156913"/>
                  <a:gd name="connsiteX7" fmla="*/ 49078 w 103266"/>
                  <a:gd name="connsiteY7" fmla="*/ 2773 h 156913"/>
                  <a:gd name="connsiteX8" fmla="*/ 49078 w 103266"/>
                  <a:gd name="connsiteY8" fmla="*/ 31385 h 156913"/>
                  <a:gd name="connsiteX9" fmla="*/ 49696 w 103266"/>
                  <a:gd name="connsiteY9" fmla="*/ 31385 h 156913"/>
                  <a:gd name="connsiteX10" fmla="*/ 91436 w 103266"/>
                  <a:gd name="connsiteY10" fmla="*/ 63 h 156913"/>
                  <a:gd name="connsiteX11" fmla="*/ 103494 w 103266"/>
                  <a:gd name="connsiteY11" fmla="*/ 1870 h 156913"/>
                  <a:gd name="connsiteX12" fmla="*/ 103494 w 103266"/>
                  <a:gd name="connsiteY12" fmla="*/ 45691 h 15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266" h="156913">
                    <a:moveTo>
                      <a:pt x="103494" y="45691"/>
                    </a:moveTo>
                    <a:cubicBezTo>
                      <a:pt x="97619" y="42579"/>
                      <a:pt x="90766" y="41023"/>
                      <a:pt x="82933" y="41023"/>
                    </a:cubicBezTo>
                    <a:cubicBezTo>
                      <a:pt x="72318" y="41023"/>
                      <a:pt x="64022" y="44838"/>
                      <a:pt x="58044" y="52468"/>
                    </a:cubicBezTo>
                    <a:cubicBezTo>
                      <a:pt x="52067" y="59997"/>
                      <a:pt x="49078" y="70287"/>
                      <a:pt x="49078" y="83339"/>
                    </a:cubicBezTo>
                    <a:lnTo>
                      <a:pt x="49078" y="156977"/>
                    </a:lnTo>
                    <a:lnTo>
                      <a:pt x="227" y="156977"/>
                    </a:lnTo>
                    <a:lnTo>
                      <a:pt x="227" y="2773"/>
                    </a:lnTo>
                    <a:lnTo>
                      <a:pt x="49078" y="2773"/>
                    </a:lnTo>
                    <a:lnTo>
                      <a:pt x="49078" y="31385"/>
                    </a:lnTo>
                    <a:lnTo>
                      <a:pt x="49696" y="31385"/>
                    </a:lnTo>
                    <a:cubicBezTo>
                      <a:pt x="57426" y="10504"/>
                      <a:pt x="71339" y="63"/>
                      <a:pt x="91436" y="63"/>
                    </a:cubicBezTo>
                    <a:cubicBezTo>
                      <a:pt x="96589" y="63"/>
                      <a:pt x="100608" y="665"/>
                      <a:pt x="103494" y="1870"/>
                    </a:cubicBezTo>
                    <a:lnTo>
                      <a:pt x="103494" y="4569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1" name="フリーフォーム: 図形 1010">
                <a:extLst>
                  <a:ext uri="{FF2B5EF4-FFF2-40B4-BE49-F238E27FC236}">
                    <a16:creationId xmlns:a16="http://schemas.microsoft.com/office/drawing/2014/main" id="{323702FA-E5F1-347D-F72C-26B8EB3E8EC7}"/>
                  </a:ext>
                </a:extLst>
              </p:cNvPr>
              <p:cNvSpPr/>
              <p:nvPr>
                <p:custDataLst>
                  <p:tags r:id="rId52"/>
                </p:custDataLst>
              </p:nvPr>
            </p:nvSpPr>
            <p:spPr>
              <a:xfrm>
                <a:off x="15377093" y="6088774"/>
                <a:ext cx="143460" cy="161732"/>
              </a:xfrm>
              <a:custGeom>
                <a:avLst/>
                <a:gdLst>
                  <a:gd name="connsiteX0" fmla="*/ 143691 w 143460"/>
                  <a:gd name="connsiteY0" fmla="*/ 158031 h 161732"/>
                  <a:gd name="connsiteX1" fmla="*/ 97469 w 143460"/>
                  <a:gd name="connsiteY1" fmla="*/ 158031 h 161732"/>
                  <a:gd name="connsiteX2" fmla="*/ 97469 w 143460"/>
                  <a:gd name="connsiteY2" fmla="*/ 135894 h 161732"/>
                  <a:gd name="connsiteX3" fmla="*/ 96850 w 143460"/>
                  <a:gd name="connsiteY3" fmla="*/ 135894 h 161732"/>
                  <a:gd name="connsiteX4" fmla="*/ 49700 w 143460"/>
                  <a:gd name="connsiteY4" fmla="*/ 161795 h 161732"/>
                  <a:gd name="connsiteX5" fmla="*/ 13372 w 143460"/>
                  <a:gd name="connsiteY5" fmla="*/ 149146 h 161732"/>
                  <a:gd name="connsiteX6" fmla="*/ 231 w 143460"/>
                  <a:gd name="connsiteY6" fmla="*/ 115113 h 161732"/>
                  <a:gd name="connsiteX7" fmla="*/ 54802 w 143460"/>
                  <a:gd name="connsiteY7" fmla="*/ 63310 h 161732"/>
                  <a:gd name="connsiteX8" fmla="*/ 97778 w 143460"/>
                  <a:gd name="connsiteY8" fmla="*/ 57738 h 161732"/>
                  <a:gd name="connsiteX9" fmla="*/ 69643 w 143460"/>
                  <a:gd name="connsiteY9" fmla="*/ 32439 h 161732"/>
                  <a:gd name="connsiteX10" fmla="*/ 15845 w 143460"/>
                  <a:gd name="connsiteY10" fmla="*/ 48854 h 161732"/>
                  <a:gd name="connsiteX11" fmla="*/ 15845 w 143460"/>
                  <a:gd name="connsiteY11" fmla="*/ 13013 h 161732"/>
                  <a:gd name="connsiteX12" fmla="*/ 43671 w 143460"/>
                  <a:gd name="connsiteY12" fmla="*/ 3978 h 161732"/>
                  <a:gd name="connsiteX13" fmla="*/ 75981 w 143460"/>
                  <a:gd name="connsiteY13" fmla="*/ 63 h 161732"/>
                  <a:gd name="connsiteX14" fmla="*/ 143691 w 143460"/>
                  <a:gd name="connsiteY14" fmla="*/ 65870 h 161732"/>
                  <a:gd name="connsiteX15" fmla="*/ 143691 w 143460"/>
                  <a:gd name="connsiteY15" fmla="*/ 158031 h 161732"/>
                  <a:gd name="connsiteX16" fmla="*/ 97778 w 143460"/>
                  <a:gd name="connsiteY16" fmla="*/ 95386 h 161732"/>
                  <a:gd name="connsiteX17" fmla="*/ 97778 w 143460"/>
                  <a:gd name="connsiteY17" fmla="*/ 84995 h 161732"/>
                  <a:gd name="connsiteX18" fmla="*/ 69024 w 143460"/>
                  <a:gd name="connsiteY18" fmla="*/ 88609 h 161732"/>
                  <a:gd name="connsiteX19" fmla="*/ 45217 w 143460"/>
                  <a:gd name="connsiteY19" fmla="*/ 109541 h 161732"/>
                  <a:gd name="connsiteX20" fmla="*/ 50937 w 143460"/>
                  <a:gd name="connsiteY20" fmla="*/ 122943 h 161732"/>
                  <a:gd name="connsiteX21" fmla="*/ 66705 w 143460"/>
                  <a:gd name="connsiteY21" fmla="*/ 128063 h 161732"/>
                  <a:gd name="connsiteX22" fmla="*/ 89121 w 143460"/>
                  <a:gd name="connsiteY22" fmla="*/ 118878 h 161732"/>
                  <a:gd name="connsiteX23" fmla="*/ 97778 w 143460"/>
                  <a:gd name="connsiteY23" fmla="*/ 95386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3460" h="161732">
                    <a:moveTo>
                      <a:pt x="143691" y="158031"/>
                    </a:moveTo>
                    <a:lnTo>
                      <a:pt x="97469" y="158031"/>
                    </a:lnTo>
                    <a:lnTo>
                      <a:pt x="97469" y="135894"/>
                    </a:lnTo>
                    <a:lnTo>
                      <a:pt x="96850" y="135894"/>
                    </a:lnTo>
                    <a:cubicBezTo>
                      <a:pt x="86235" y="153162"/>
                      <a:pt x="70519" y="161795"/>
                      <a:pt x="49700" y="161795"/>
                    </a:cubicBezTo>
                    <a:cubicBezTo>
                      <a:pt x="34344" y="161795"/>
                      <a:pt x="22235" y="157579"/>
                      <a:pt x="13372" y="149146"/>
                    </a:cubicBezTo>
                    <a:cubicBezTo>
                      <a:pt x="4611" y="140613"/>
                      <a:pt x="231" y="129268"/>
                      <a:pt x="231" y="115113"/>
                    </a:cubicBezTo>
                    <a:cubicBezTo>
                      <a:pt x="231" y="85196"/>
                      <a:pt x="18422" y="67928"/>
                      <a:pt x="54802" y="63310"/>
                    </a:cubicBezTo>
                    <a:lnTo>
                      <a:pt x="97778" y="57738"/>
                    </a:lnTo>
                    <a:cubicBezTo>
                      <a:pt x="97778" y="40872"/>
                      <a:pt x="88400" y="32439"/>
                      <a:pt x="69643" y="32439"/>
                    </a:cubicBezTo>
                    <a:cubicBezTo>
                      <a:pt x="50783" y="32439"/>
                      <a:pt x="32850" y="37911"/>
                      <a:pt x="15845" y="48854"/>
                    </a:cubicBezTo>
                    <a:lnTo>
                      <a:pt x="15845" y="13013"/>
                    </a:lnTo>
                    <a:cubicBezTo>
                      <a:pt x="22647" y="9600"/>
                      <a:pt x="31922" y="6588"/>
                      <a:pt x="43671" y="3978"/>
                    </a:cubicBezTo>
                    <a:cubicBezTo>
                      <a:pt x="55523" y="1368"/>
                      <a:pt x="66293" y="63"/>
                      <a:pt x="75981" y="63"/>
                    </a:cubicBezTo>
                    <a:cubicBezTo>
                      <a:pt x="121121" y="63"/>
                      <a:pt x="143691" y="21999"/>
                      <a:pt x="143691" y="65870"/>
                    </a:cubicBezTo>
                    <a:lnTo>
                      <a:pt x="143691" y="158031"/>
                    </a:lnTo>
                    <a:close/>
                    <a:moveTo>
                      <a:pt x="97778" y="95386"/>
                    </a:moveTo>
                    <a:lnTo>
                      <a:pt x="97778" y="84995"/>
                    </a:lnTo>
                    <a:lnTo>
                      <a:pt x="69024" y="88609"/>
                    </a:lnTo>
                    <a:cubicBezTo>
                      <a:pt x="53153" y="90617"/>
                      <a:pt x="45217" y="97594"/>
                      <a:pt x="45217" y="109541"/>
                    </a:cubicBezTo>
                    <a:cubicBezTo>
                      <a:pt x="45217" y="114962"/>
                      <a:pt x="47124" y="119430"/>
                      <a:pt x="50937" y="122943"/>
                    </a:cubicBezTo>
                    <a:cubicBezTo>
                      <a:pt x="54853" y="126357"/>
                      <a:pt x="60109" y="128063"/>
                      <a:pt x="66705" y="128063"/>
                    </a:cubicBezTo>
                    <a:cubicBezTo>
                      <a:pt x="75878" y="128063"/>
                      <a:pt x="83350" y="125002"/>
                      <a:pt x="89121" y="118878"/>
                    </a:cubicBezTo>
                    <a:cubicBezTo>
                      <a:pt x="94892" y="112653"/>
                      <a:pt x="97778" y="104823"/>
                      <a:pt x="97778" y="953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2" name="フリーフォーム: 図形 1011">
                <a:extLst>
                  <a:ext uri="{FF2B5EF4-FFF2-40B4-BE49-F238E27FC236}">
                    <a16:creationId xmlns:a16="http://schemas.microsoft.com/office/drawing/2014/main" id="{9AA48AFE-627F-4195-5155-FB2D328E16D7}"/>
                  </a:ext>
                </a:extLst>
              </p:cNvPr>
              <p:cNvSpPr/>
              <p:nvPr>
                <p:custDataLst>
                  <p:tags r:id="rId53"/>
                </p:custDataLst>
              </p:nvPr>
            </p:nvSpPr>
            <p:spPr>
              <a:xfrm>
                <a:off x="15559200" y="6018449"/>
                <a:ext cx="48850" cy="228293"/>
              </a:xfrm>
              <a:custGeom>
                <a:avLst/>
                <a:gdLst>
                  <a:gd name="connsiteX0" fmla="*/ 49087 w 48850"/>
                  <a:gd name="connsiteY0" fmla="*/ 228356 h 228293"/>
                  <a:gd name="connsiteX1" fmla="*/ 237 w 48850"/>
                  <a:gd name="connsiteY1" fmla="*/ 228356 h 228293"/>
                  <a:gd name="connsiteX2" fmla="*/ 237 w 48850"/>
                  <a:gd name="connsiteY2" fmla="*/ 63 h 228293"/>
                  <a:gd name="connsiteX3" fmla="*/ 49087 w 48850"/>
                  <a:gd name="connsiteY3" fmla="*/ 63 h 228293"/>
                  <a:gd name="connsiteX4" fmla="*/ 49087 w 48850"/>
                  <a:gd name="connsiteY4" fmla="*/ 228356 h 228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850" h="228293">
                    <a:moveTo>
                      <a:pt x="49087" y="228356"/>
                    </a:moveTo>
                    <a:lnTo>
                      <a:pt x="237" y="228356"/>
                    </a:lnTo>
                    <a:lnTo>
                      <a:pt x="237" y="63"/>
                    </a:lnTo>
                    <a:lnTo>
                      <a:pt x="49087" y="63"/>
                    </a:lnTo>
                    <a:lnTo>
                      <a:pt x="49087" y="22835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3" name="フリーフォーム: 図形 1012">
                <a:extLst>
                  <a:ext uri="{FF2B5EF4-FFF2-40B4-BE49-F238E27FC236}">
                    <a16:creationId xmlns:a16="http://schemas.microsoft.com/office/drawing/2014/main" id="{1CB43E70-F496-F7E8-B085-D105156F164C}"/>
                  </a:ext>
                </a:extLst>
              </p:cNvPr>
              <p:cNvSpPr/>
              <p:nvPr>
                <p:custDataLst>
                  <p:tags r:id="rId54"/>
                </p:custDataLst>
              </p:nvPr>
            </p:nvSpPr>
            <p:spPr>
              <a:xfrm>
                <a:off x="15726158" y="6088774"/>
                <a:ext cx="121508" cy="161732"/>
              </a:xfrm>
              <a:custGeom>
                <a:avLst/>
                <a:gdLst>
                  <a:gd name="connsiteX0" fmla="*/ 242 w 121508"/>
                  <a:gd name="connsiteY0" fmla="*/ 153965 h 161732"/>
                  <a:gd name="connsiteX1" fmla="*/ 242 w 121508"/>
                  <a:gd name="connsiteY1" fmla="*/ 115414 h 161732"/>
                  <a:gd name="connsiteX2" fmla="*/ 24204 w 121508"/>
                  <a:gd name="connsiteY2" fmla="*/ 125955 h 161732"/>
                  <a:gd name="connsiteX3" fmla="*/ 46929 w 121508"/>
                  <a:gd name="connsiteY3" fmla="*/ 129419 h 161732"/>
                  <a:gd name="connsiteX4" fmla="*/ 67335 w 121508"/>
                  <a:gd name="connsiteY4" fmla="*/ 125955 h 161732"/>
                  <a:gd name="connsiteX5" fmla="*/ 74910 w 121508"/>
                  <a:gd name="connsiteY5" fmla="*/ 115414 h 161732"/>
                  <a:gd name="connsiteX6" fmla="*/ 71509 w 121508"/>
                  <a:gd name="connsiteY6" fmla="*/ 107885 h 161732"/>
                  <a:gd name="connsiteX7" fmla="*/ 62697 w 121508"/>
                  <a:gd name="connsiteY7" fmla="*/ 102614 h 161732"/>
                  <a:gd name="connsiteX8" fmla="*/ 51103 w 121508"/>
                  <a:gd name="connsiteY8" fmla="*/ 98548 h 161732"/>
                  <a:gd name="connsiteX9" fmla="*/ 38890 w 121508"/>
                  <a:gd name="connsiteY9" fmla="*/ 94482 h 161732"/>
                  <a:gd name="connsiteX10" fmla="*/ 22194 w 121508"/>
                  <a:gd name="connsiteY10" fmla="*/ 87103 h 161732"/>
                  <a:gd name="connsiteX11" fmla="*/ 10136 w 121508"/>
                  <a:gd name="connsiteY11" fmla="*/ 77767 h 161732"/>
                  <a:gd name="connsiteX12" fmla="*/ 2716 w 121508"/>
                  <a:gd name="connsiteY12" fmla="*/ 65569 h 161732"/>
                  <a:gd name="connsiteX13" fmla="*/ 242 w 121508"/>
                  <a:gd name="connsiteY13" fmla="*/ 49155 h 161732"/>
                  <a:gd name="connsiteX14" fmla="*/ 5962 w 121508"/>
                  <a:gd name="connsiteY14" fmla="*/ 26868 h 161732"/>
                  <a:gd name="connsiteX15" fmla="*/ 21421 w 121508"/>
                  <a:gd name="connsiteY15" fmla="*/ 11658 h 161732"/>
                  <a:gd name="connsiteX16" fmla="*/ 43528 w 121508"/>
                  <a:gd name="connsiteY16" fmla="*/ 2924 h 161732"/>
                  <a:gd name="connsiteX17" fmla="*/ 69499 w 121508"/>
                  <a:gd name="connsiteY17" fmla="*/ 63 h 161732"/>
                  <a:gd name="connsiteX18" fmla="*/ 90832 w 121508"/>
                  <a:gd name="connsiteY18" fmla="*/ 1719 h 161732"/>
                  <a:gd name="connsiteX19" fmla="*/ 112166 w 121508"/>
                  <a:gd name="connsiteY19" fmla="*/ 6237 h 161732"/>
                  <a:gd name="connsiteX20" fmla="*/ 112166 w 121508"/>
                  <a:gd name="connsiteY20" fmla="*/ 42981 h 161732"/>
                  <a:gd name="connsiteX21" fmla="*/ 92224 w 121508"/>
                  <a:gd name="connsiteY21" fmla="*/ 35150 h 161732"/>
                  <a:gd name="connsiteX22" fmla="*/ 71509 w 121508"/>
                  <a:gd name="connsiteY22" fmla="*/ 32439 h 161732"/>
                  <a:gd name="connsiteX23" fmla="*/ 62388 w 121508"/>
                  <a:gd name="connsiteY23" fmla="*/ 33343 h 161732"/>
                  <a:gd name="connsiteX24" fmla="*/ 54967 w 121508"/>
                  <a:gd name="connsiteY24" fmla="*/ 35752 h 161732"/>
                  <a:gd name="connsiteX25" fmla="*/ 49866 w 121508"/>
                  <a:gd name="connsiteY25" fmla="*/ 39818 h 161732"/>
                  <a:gd name="connsiteX26" fmla="*/ 48011 w 121508"/>
                  <a:gd name="connsiteY26" fmla="*/ 45390 h 161732"/>
                  <a:gd name="connsiteX27" fmla="*/ 50793 w 121508"/>
                  <a:gd name="connsiteY27" fmla="*/ 52618 h 161732"/>
                  <a:gd name="connsiteX28" fmla="*/ 58059 w 121508"/>
                  <a:gd name="connsiteY28" fmla="*/ 57889 h 161732"/>
                  <a:gd name="connsiteX29" fmla="*/ 67953 w 121508"/>
                  <a:gd name="connsiteY29" fmla="*/ 61804 h 161732"/>
                  <a:gd name="connsiteX30" fmla="*/ 78929 w 121508"/>
                  <a:gd name="connsiteY30" fmla="*/ 65268 h 161732"/>
                  <a:gd name="connsiteX31" fmla="*/ 96552 w 121508"/>
                  <a:gd name="connsiteY31" fmla="*/ 72496 h 161732"/>
                  <a:gd name="connsiteX32" fmla="*/ 110002 w 121508"/>
                  <a:gd name="connsiteY32" fmla="*/ 81682 h 161732"/>
                  <a:gd name="connsiteX33" fmla="*/ 118659 w 121508"/>
                  <a:gd name="connsiteY33" fmla="*/ 94030 h 161732"/>
                  <a:gd name="connsiteX34" fmla="*/ 121751 w 121508"/>
                  <a:gd name="connsiteY34" fmla="*/ 110896 h 161732"/>
                  <a:gd name="connsiteX35" fmla="*/ 115567 w 121508"/>
                  <a:gd name="connsiteY35" fmla="*/ 134388 h 161732"/>
                  <a:gd name="connsiteX36" fmla="*/ 99335 w 121508"/>
                  <a:gd name="connsiteY36" fmla="*/ 150200 h 161732"/>
                  <a:gd name="connsiteX37" fmla="*/ 75992 w 121508"/>
                  <a:gd name="connsiteY37" fmla="*/ 158934 h 161732"/>
                  <a:gd name="connsiteX38" fmla="*/ 48629 w 121508"/>
                  <a:gd name="connsiteY38" fmla="*/ 161795 h 161732"/>
                  <a:gd name="connsiteX39" fmla="*/ 242 w 121508"/>
                  <a:gd name="connsiteY39" fmla="*/ 15396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1508" h="161732">
                    <a:moveTo>
                      <a:pt x="242" y="153965"/>
                    </a:moveTo>
                    <a:lnTo>
                      <a:pt x="242" y="115414"/>
                    </a:lnTo>
                    <a:cubicBezTo>
                      <a:pt x="8281" y="120132"/>
                      <a:pt x="16268" y="123646"/>
                      <a:pt x="24204" y="125955"/>
                    </a:cubicBezTo>
                    <a:cubicBezTo>
                      <a:pt x="32243" y="128264"/>
                      <a:pt x="39818" y="129419"/>
                      <a:pt x="46929" y="129419"/>
                    </a:cubicBezTo>
                    <a:cubicBezTo>
                      <a:pt x="55586" y="129419"/>
                      <a:pt x="62388" y="128264"/>
                      <a:pt x="67335" y="125955"/>
                    </a:cubicBezTo>
                    <a:cubicBezTo>
                      <a:pt x="72385" y="123646"/>
                      <a:pt x="74910" y="120132"/>
                      <a:pt x="74910" y="115414"/>
                    </a:cubicBezTo>
                    <a:cubicBezTo>
                      <a:pt x="74910" y="112402"/>
                      <a:pt x="73776" y="109892"/>
                      <a:pt x="71509" y="107885"/>
                    </a:cubicBezTo>
                    <a:cubicBezTo>
                      <a:pt x="69241" y="105877"/>
                      <a:pt x="66304" y="104120"/>
                      <a:pt x="62697" y="102614"/>
                    </a:cubicBezTo>
                    <a:cubicBezTo>
                      <a:pt x="59193" y="101108"/>
                      <a:pt x="55328" y="99753"/>
                      <a:pt x="51103" y="98548"/>
                    </a:cubicBezTo>
                    <a:cubicBezTo>
                      <a:pt x="46877" y="97343"/>
                      <a:pt x="42806" y="95988"/>
                      <a:pt x="38890" y="94482"/>
                    </a:cubicBezTo>
                    <a:cubicBezTo>
                      <a:pt x="32603" y="92173"/>
                      <a:pt x="27038" y="89713"/>
                      <a:pt x="22194" y="87103"/>
                    </a:cubicBezTo>
                    <a:cubicBezTo>
                      <a:pt x="17453" y="84393"/>
                      <a:pt x="13434" y="81280"/>
                      <a:pt x="10136" y="77767"/>
                    </a:cubicBezTo>
                    <a:cubicBezTo>
                      <a:pt x="6941" y="74253"/>
                      <a:pt x="4468" y="70187"/>
                      <a:pt x="2716" y="65569"/>
                    </a:cubicBezTo>
                    <a:cubicBezTo>
                      <a:pt x="1067" y="60951"/>
                      <a:pt x="242" y="55480"/>
                      <a:pt x="242" y="49155"/>
                    </a:cubicBezTo>
                    <a:cubicBezTo>
                      <a:pt x="242" y="40521"/>
                      <a:pt x="2149" y="33092"/>
                      <a:pt x="5962" y="26868"/>
                    </a:cubicBezTo>
                    <a:cubicBezTo>
                      <a:pt x="9878" y="20643"/>
                      <a:pt x="15032" y="15573"/>
                      <a:pt x="21421" y="11658"/>
                    </a:cubicBezTo>
                    <a:cubicBezTo>
                      <a:pt x="27914" y="7642"/>
                      <a:pt x="35283" y="4731"/>
                      <a:pt x="43528" y="2924"/>
                    </a:cubicBezTo>
                    <a:cubicBezTo>
                      <a:pt x="51876" y="1016"/>
                      <a:pt x="60533" y="63"/>
                      <a:pt x="69499" y="63"/>
                    </a:cubicBezTo>
                    <a:cubicBezTo>
                      <a:pt x="76507" y="63"/>
                      <a:pt x="83618" y="615"/>
                      <a:pt x="90832" y="1719"/>
                    </a:cubicBezTo>
                    <a:cubicBezTo>
                      <a:pt x="98047" y="2723"/>
                      <a:pt x="105158" y="4229"/>
                      <a:pt x="112166" y="6237"/>
                    </a:cubicBezTo>
                    <a:lnTo>
                      <a:pt x="112166" y="42981"/>
                    </a:lnTo>
                    <a:cubicBezTo>
                      <a:pt x="105982" y="39467"/>
                      <a:pt x="99335" y="36857"/>
                      <a:pt x="92224" y="35150"/>
                    </a:cubicBezTo>
                    <a:cubicBezTo>
                      <a:pt x="85216" y="33343"/>
                      <a:pt x="78311" y="32439"/>
                      <a:pt x="71509" y="32439"/>
                    </a:cubicBezTo>
                    <a:cubicBezTo>
                      <a:pt x="68314" y="32439"/>
                      <a:pt x="65273" y="32741"/>
                      <a:pt x="62388" y="33343"/>
                    </a:cubicBezTo>
                    <a:cubicBezTo>
                      <a:pt x="59605" y="33845"/>
                      <a:pt x="57132" y="34648"/>
                      <a:pt x="54967" y="35752"/>
                    </a:cubicBezTo>
                    <a:cubicBezTo>
                      <a:pt x="52803" y="36756"/>
                      <a:pt x="51103" y="38112"/>
                      <a:pt x="49866" y="39818"/>
                    </a:cubicBezTo>
                    <a:cubicBezTo>
                      <a:pt x="48629" y="41425"/>
                      <a:pt x="48011" y="43282"/>
                      <a:pt x="48011" y="45390"/>
                    </a:cubicBezTo>
                    <a:cubicBezTo>
                      <a:pt x="48011" y="48201"/>
                      <a:pt x="48938" y="50610"/>
                      <a:pt x="50793" y="52618"/>
                    </a:cubicBezTo>
                    <a:cubicBezTo>
                      <a:pt x="52649" y="54626"/>
                      <a:pt x="55070" y="56383"/>
                      <a:pt x="58059" y="57889"/>
                    </a:cubicBezTo>
                    <a:cubicBezTo>
                      <a:pt x="61048" y="59294"/>
                      <a:pt x="64346" y="60600"/>
                      <a:pt x="67953" y="61804"/>
                    </a:cubicBezTo>
                    <a:cubicBezTo>
                      <a:pt x="71663" y="62909"/>
                      <a:pt x="75322" y="64063"/>
                      <a:pt x="78929" y="65268"/>
                    </a:cubicBezTo>
                    <a:cubicBezTo>
                      <a:pt x="85422" y="67476"/>
                      <a:pt x="91296" y="69886"/>
                      <a:pt x="96552" y="72496"/>
                    </a:cubicBezTo>
                    <a:cubicBezTo>
                      <a:pt x="101808" y="75106"/>
                      <a:pt x="106291" y="78168"/>
                      <a:pt x="110002" y="81682"/>
                    </a:cubicBezTo>
                    <a:cubicBezTo>
                      <a:pt x="113815" y="85196"/>
                      <a:pt x="116701" y="89312"/>
                      <a:pt x="118659" y="94030"/>
                    </a:cubicBezTo>
                    <a:cubicBezTo>
                      <a:pt x="120720" y="98749"/>
                      <a:pt x="121751" y="104371"/>
                      <a:pt x="121751" y="110896"/>
                    </a:cubicBezTo>
                    <a:cubicBezTo>
                      <a:pt x="121751" y="120032"/>
                      <a:pt x="119689" y="127863"/>
                      <a:pt x="115567" y="134388"/>
                    </a:cubicBezTo>
                    <a:cubicBezTo>
                      <a:pt x="111548" y="140813"/>
                      <a:pt x="106137" y="146084"/>
                      <a:pt x="99335" y="150200"/>
                    </a:cubicBezTo>
                    <a:cubicBezTo>
                      <a:pt x="92636" y="154216"/>
                      <a:pt x="84855" y="157127"/>
                      <a:pt x="75992" y="158934"/>
                    </a:cubicBezTo>
                    <a:cubicBezTo>
                      <a:pt x="67232" y="160842"/>
                      <a:pt x="58111" y="161795"/>
                      <a:pt x="48629" y="161795"/>
                    </a:cubicBezTo>
                    <a:cubicBezTo>
                      <a:pt x="31212" y="161795"/>
                      <a:pt x="15083" y="159185"/>
                      <a:pt x="242" y="1539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4" name="フリーフォーム: 図形 1013">
                <a:extLst>
                  <a:ext uri="{FF2B5EF4-FFF2-40B4-BE49-F238E27FC236}">
                    <a16:creationId xmlns:a16="http://schemas.microsoft.com/office/drawing/2014/main" id="{C2F76BB2-B864-75A6-F4D6-6B72C9D9AB6D}"/>
                  </a:ext>
                </a:extLst>
              </p:cNvPr>
              <p:cNvSpPr/>
              <p:nvPr>
                <p:custDataLst>
                  <p:tags r:id="rId55"/>
                </p:custDataLst>
              </p:nvPr>
            </p:nvSpPr>
            <p:spPr>
              <a:xfrm>
                <a:off x="15861579" y="6045706"/>
                <a:ext cx="109913" cy="204801"/>
              </a:xfrm>
              <a:custGeom>
                <a:avLst/>
                <a:gdLst>
                  <a:gd name="connsiteX0" fmla="*/ 110161 w 109913"/>
                  <a:gd name="connsiteY0" fmla="*/ 199292 h 204801"/>
                  <a:gd name="connsiteX1" fmla="*/ 77542 w 109913"/>
                  <a:gd name="connsiteY1" fmla="*/ 204864 h 204801"/>
                  <a:gd name="connsiteX2" fmla="*/ 25909 w 109913"/>
                  <a:gd name="connsiteY2" fmla="*/ 152610 h 204801"/>
                  <a:gd name="connsiteX3" fmla="*/ 25909 w 109913"/>
                  <a:gd name="connsiteY3" fmla="*/ 81983 h 204801"/>
                  <a:gd name="connsiteX4" fmla="*/ 247 w 109913"/>
                  <a:gd name="connsiteY4" fmla="*/ 81983 h 204801"/>
                  <a:gd name="connsiteX5" fmla="*/ 247 w 109913"/>
                  <a:gd name="connsiteY5" fmla="*/ 46896 h 204801"/>
                  <a:gd name="connsiteX6" fmla="*/ 25909 w 109913"/>
                  <a:gd name="connsiteY6" fmla="*/ 46896 h 204801"/>
                  <a:gd name="connsiteX7" fmla="*/ 25909 w 109913"/>
                  <a:gd name="connsiteY7" fmla="*/ 13616 h 204801"/>
                  <a:gd name="connsiteX8" fmla="*/ 74605 w 109913"/>
                  <a:gd name="connsiteY8" fmla="*/ 63 h 204801"/>
                  <a:gd name="connsiteX9" fmla="*/ 74605 w 109913"/>
                  <a:gd name="connsiteY9" fmla="*/ 46896 h 204801"/>
                  <a:gd name="connsiteX10" fmla="*/ 110161 w 109913"/>
                  <a:gd name="connsiteY10" fmla="*/ 46896 h 204801"/>
                  <a:gd name="connsiteX11" fmla="*/ 110161 w 109913"/>
                  <a:gd name="connsiteY11" fmla="*/ 81983 h 204801"/>
                  <a:gd name="connsiteX12" fmla="*/ 74605 w 109913"/>
                  <a:gd name="connsiteY12" fmla="*/ 81983 h 204801"/>
                  <a:gd name="connsiteX13" fmla="*/ 74605 w 109913"/>
                  <a:gd name="connsiteY13" fmla="*/ 144327 h 204801"/>
                  <a:gd name="connsiteX14" fmla="*/ 94238 w 109913"/>
                  <a:gd name="connsiteY14" fmla="*/ 168421 h 204801"/>
                  <a:gd name="connsiteX15" fmla="*/ 110161 w 109913"/>
                  <a:gd name="connsiteY15" fmla="*/ 164054 h 204801"/>
                  <a:gd name="connsiteX16" fmla="*/ 110161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161" y="199292"/>
                    </a:moveTo>
                    <a:cubicBezTo>
                      <a:pt x="102946" y="203007"/>
                      <a:pt x="92074" y="204864"/>
                      <a:pt x="77542" y="204864"/>
                    </a:cubicBezTo>
                    <a:cubicBezTo>
                      <a:pt x="43120" y="204864"/>
                      <a:pt x="25909" y="187446"/>
                      <a:pt x="25909" y="152610"/>
                    </a:cubicBezTo>
                    <a:lnTo>
                      <a:pt x="25909" y="81983"/>
                    </a:lnTo>
                    <a:lnTo>
                      <a:pt x="247" y="81983"/>
                    </a:lnTo>
                    <a:lnTo>
                      <a:pt x="247" y="46896"/>
                    </a:lnTo>
                    <a:lnTo>
                      <a:pt x="25909" y="46896"/>
                    </a:lnTo>
                    <a:lnTo>
                      <a:pt x="25909" y="13616"/>
                    </a:lnTo>
                    <a:lnTo>
                      <a:pt x="74605" y="63"/>
                    </a:lnTo>
                    <a:lnTo>
                      <a:pt x="74605" y="46896"/>
                    </a:lnTo>
                    <a:lnTo>
                      <a:pt x="110161" y="46896"/>
                    </a:lnTo>
                    <a:lnTo>
                      <a:pt x="110161" y="81983"/>
                    </a:lnTo>
                    <a:lnTo>
                      <a:pt x="74605" y="81983"/>
                    </a:lnTo>
                    <a:lnTo>
                      <a:pt x="74605" y="144327"/>
                    </a:lnTo>
                    <a:cubicBezTo>
                      <a:pt x="74605" y="160390"/>
                      <a:pt x="81149" y="168421"/>
                      <a:pt x="94238" y="168421"/>
                    </a:cubicBezTo>
                    <a:cubicBezTo>
                      <a:pt x="99391" y="168421"/>
                      <a:pt x="104698" y="166966"/>
                      <a:pt x="110161" y="164054"/>
                    </a:cubicBezTo>
                    <a:lnTo>
                      <a:pt x="110161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5" name="フリーフォーム: 図形 1014">
                <a:extLst>
                  <a:ext uri="{FF2B5EF4-FFF2-40B4-BE49-F238E27FC236}">
                    <a16:creationId xmlns:a16="http://schemas.microsoft.com/office/drawing/2014/main" id="{90BDEB65-48AF-9FD4-C24F-539F361C0692}"/>
                  </a:ext>
                </a:extLst>
              </p:cNvPr>
              <p:cNvSpPr/>
              <p:nvPr>
                <p:custDataLst>
                  <p:tags r:id="rId56"/>
                </p:custDataLst>
              </p:nvPr>
            </p:nvSpPr>
            <p:spPr>
              <a:xfrm>
                <a:off x="15999010" y="6089828"/>
                <a:ext cx="103266" cy="156913"/>
              </a:xfrm>
              <a:custGeom>
                <a:avLst/>
                <a:gdLst>
                  <a:gd name="connsiteX0" fmla="*/ 103517 w 103266"/>
                  <a:gd name="connsiteY0" fmla="*/ 45691 h 156913"/>
                  <a:gd name="connsiteX1" fmla="*/ 82957 w 103266"/>
                  <a:gd name="connsiteY1" fmla="*/ 41023 h 156913"/>
                  <a:gd name="connsiteX2" fmla="*/ 58067 w 103266"/>
                  <a:gd name="connsiteY2" fmla="*/ 52468 h 156913"/>
                  <a:gd name="connsiteX3" fmla="*/ 49101 w 103266"/>
                  <a:gd name="connsiteY3" fmla="*/ 83339 h 156913"/>
                  <a:gd name="connsiteX4" fmla="*/ 49101 w 103266"/>
                  <a:gd name="connsiteY4" fmla="*/ 156977 h 156913"/>
                  <a:gd name="connsiteX5" fmla="*/ 251 w 103266"/>
                  <a:gd name="connsiteY5" fmla="*/ 156977 h 156913"/>
                  <a:gd name="connsiteX6" fmla="*/ 251 w 103266"/>
                  <a:gd name="connsiteY6" fmla="*/ 2773 h 156913"/>
                  <a:gd name="connsiteX7" fmla="*/ 49101 w 103266"/>
                  <a:gd name="connsiteY7" fmla="*/ 2773 h 156913"/>
                  <a:gd name="connsiteX8" fmla="*/ 49101 w 103266"/>
                  <a:gd name="connsiteY8" fmla="*/ 31385 h 156913"/>
                  <a:gd name="connsiteX9" fmla="*/ 49720 w 103266"/>
                  <a:gd name="connsiteY9" fmla="*/ 31385 h 156913"/>
                  <a:gd name="connsiteX10" fmla="*/ 91459 w 103266"/>
                  <a:gd name="connsiteY10" fmla="*/ 63 h 156913"/>
                  <a:gd name="connsiteX11" fmla="*/ 103517 w 103266"/>
                  <a:gd name="connsiteY11" fmla="*/ 1870 h 156913"/>
                  <a:gd name="connsiteX12" fmla="*/ 103517 w 103266"/>
                  <a:gd name="connsiteY12" fmla="*/ 45691 h 15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266" h="156913">
                    <a:moveTo>
                      <a:pt x="103517" y="45691"/>
                    </a:moveTo>
                    <a:cubicBezTo>
                      <a:pt x="97643" y="42579"/>
                      <a:pt x="90789" y="41023"/>
                      <a:pt x="82957" y="41023"/>
                    </a:cubicBezTo>
                    <a:cubicBezTo>
                      <a:pt x="72341" y="41023"/>
                      <a:pt x="64045" y="44838"/>
                      <a:pt x="58067" y="52468"/>
                    </a:cubicBezTo>
                    <a:cubicBezTo>
                      <a:pt x="52090" y="59997"/>
                      <a:pt x="49101" y="70287"/>
                      <a:pt x="49101" y="83339"/>
                    </a:cubicBezTo>
                    <a:lnTo>
                      <a:pt x="49101" y="156977"/>
                    </a:lnTo>
                    <a:lnTo>
                      <a:pt x="251" y="156977"/>
                    </a:lnTo>
                    <a:lnTo>
                      <a:pt x="251" y="2773"/>
                    </a:lnTo>
                    <a:lnTo>
                      <a:pt x="49101" y="2773"/>
                    </a:lnTo>
                    <a:lnTo>
                      <a:pt x="49101" y="31385"/>
                    </a:lnTo>
                    <a:lnTo>
                      <a:pt x="49720" y="31385"/>
                    </a:lnTo>
                    <a:cubicBezTo>
                      <a:pt x="57449" y="10504"/>
                      <a:pt x="71362" y="63"/>
                      <a:pt x="91459" y="63"/>
                    </a:cubicBezTo>
                    <a:cubicBezTo>
                      <a:pt x="96612" y="63"/>
                      <a:pt x="100631" y="665"/>
                      <a:pt x="103517" y="1870"/>
                    </a:cubicBezTo>
                    <a:lnTo>
                      <a:pt x="103517" y="4569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6" name="フリーフォーム: 図形 1015">
                <a:extLst>
                  <a:ext uri="{FF2B5EF4-FFF2-40B4-BE49-F238E27FC236}">
                    <a16:creationId xmlns:a16="http://schemas.microsoft.com/office/drawing/2014/main" id="{FBB94BD4-A565-C087-74A4-A61FAF527921}"/>
                  </a:ext>
                </a:extLst>
              </p:cNvPr>
              <p:cNvSpPr/>
              <p:nvPr>
                <p:custDataLst>
                  <p:tags r:id="rId57"/>
                </p:custDataLst>
              </p:nvPr>
            </p:nvSpPr>
            <p:spPr>
              <a:xfrm>
                <a:off x="16123456" y="6092539"/>
                <a:ext cx="152890" cy="157967"/>
              </a:xfrm>
              <a:custGeom>
                <a:avLst/>
                <a:gdLst>
                  <a:gd name="connsiteX0" fmla="*/ 153145 w 152890"/>
                  <a:gd name="connsiteY0" fmla="*/ 154266 h 157967"/>
                  <a:gd name="connsiteX1" fmla="*/ 104449 w 152890"/>
                  <a:gd name="connsiteY1" fmla="*/ 154266 h 157967"/>
                  <a:gd name="connsiteX2" fmla="*/ 104449 w 152890"/>
                  <a:gd name="connsiteY2" fmla="*/ 130774 h 157967"/>
                  <a:gd name="connsiteX3" fmla="*/ 103676 w 152890"/>
                  <a:gd name="connsiteY3" fmla="*/ 130774 h 157967"/>
                  <a:gd name="connsiteX4" fmla="*/ 55289 w 152890"/>
                  <a:gd name="connsiteY4" fmla="*/ 158031 h 157967"/>
                  <a:gd name="connsiteX5" fmla="*/ 255 w 152890"/>
                  <a:gd name="connsiteY5" fmla="*/ 93127 h 157967"/>
                  <a:gd name="connsiteX6" fmla="*/ 255 w 152890"/>
                  <a:gd name="connsiteY6" fmla="*/ 63 h 157967"/>
                  <a:gd name="connsiteX7" fmla="*/ 48951 w 152890"/>
                  <a:gd name="connsiteY7" fmla="*/ 63 h 157967"/>
                  <a:gd name="connsiteX8" fmla="*/ 48951 w 152890"/>
                  <a:gd name="connsiteY8" fmla="*/ 88910 h 157967"/>
                  <a:gd name="connsiteX9" fmla="*/ 75540 w 152890"/>
                  <a:gd name="connsiteY9" fmla="*/ 121588 h 157967"/>
                  <a:gd name="connsiteX10" fmla="*/ 96565 w 152890"/>
                  <a:gd name="connsiteY10" fmla="*/ 112703 h 157967"/>
                  <a:gd name="connsiteX11" fmla="*/ 104449 w 152890"/>
                  <a:gd name="connsiteY11" fmla="*/ 88308 h 157967"/>
                  <a:gd name="connsiteX12" fmla="*/ 104449 w 152890"/>
                  <a:gd name="connsiteY12" fmla="*/ 63 h 157967"/>
                  <a:gd name="connsiteX13" fmla="*/ 153145 w 152890"/>
                  <a:gd name="connsiteY13" fmla="*/ 63 h 157967"/>
                  <a:gd name="connsiteX14" fmla="*/ 153145 w 152890"/>
                  <a:gd name="connsiteY14" fmla="*/ 154266 h 1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890" h="157967">
                    <a:moveTo>
                      <a:pt x="153145" y="154266"/>
                    </a:moveTo>
                    <a:lnTo>
                      <a:pt x="104449" y="154266"/>
                    </a:lnTo>
                    <a:lnTo>
                      <a:pt x="104449" y="130774"/>
                    </a:lnTo>
                    <a:lnTo>
                      <a:pt x="103676" y="130774"/>
                    </a:lnTo>
                    <a:cubicBezTo>
                      <a:pt x="91618" y="148945"/>
                      <a:pt x="75489" y="158031"/>
                      <a:pt x="55289" y="158031"/>
                    </a:cubicBezTo>
                    <a:cubicBezTo>
                      <a:pt x="18599" y="158031"/>
                      <a:pt x="255" y="136396"/>
                      <a:pt x="255" y="93127"/>
                    </a:cubicBezTo>
                    <a:lnTo>
                      <a:pt x="255" y="63"/>
                    </a:lnTo>
                    <a:lnTo>
                      <a:pt x="48951" y="63"/>
                    </a:lnTo>
                    <a:lnTo>
                      <a:pt x="48951" y="88910"/>
                    </a:lnTo>
                    <a:cubicBezTo>
                      <a:pt x="48951" y="110696"/>
                      <a:pt x="57814" y="121588"/>
                      <a:pt x="75540" y="121588"/>
                    </a:cubicBezTo>
                    <a:cubicBezTo>
                      <a:pt x="84300" y="121588"/>
                      <a:pt x="91308" y="118627"/>
                      <a:pt x="96565" y="112703"/>
                    </a:cubicBezTo>
                    <a:cubicBezTo>
                      <a:pt x="101821" y="106680"/>
                      <a:pt x="104449" y="98548"/>
                      <a:pt x="104449" y="88308"/>
                    </a:cubicBezTo>
                    <a:lnTo>
                      <a:pt x="104449" y="63"/>
                    </a:lnTo>
                    <a:lnTo>
                      <a:pt x="153145" y="63"/>
                    </a:lnTo>
                    <a:lnTo>
                      <a:pt x="153145" y="15426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7" name="フリーフォーム: 図形 1016">
                <a:extLst>
                  <a:ext uri="{FF2B5EF4-FFF2-40B4-BE49-F238E27FC236}">
                    <a16:creationId xmlns:a16="http://schemas.microsoft.com/office/drawing/2014/main" id="{87C8534C-CCAA-D502-260F-A949C45339D9}"/>
                  </a:ext>
                </a:extLst>
              </p:cNvPr>
              <p:cNvSpPr/>
              <p:nvPr>
                <p:custDataLst>
                  <p:tags r:id="rId58"/>
                </p:custDataLst>
              </p:nvPr>
            </p:nvSpPr>
            <p:spPr>
              <a:xfrm>
                <a:off x="16308037" y="6088774"/>
                <a:ext cx="129392" cy="161732"/>
              </a:xfrm>
              <a:custGeom>
                <a:avLst/>
                <a:gdLst>
                  <a:gd name="connsiteX0" fmla="*/ 129653 w 129392"/>
                  <a:gd name="connsiteY0" fmla="*/ 152459 h 161732"/>
                  <a:gd name="connsiteX1" fmla="*/ 81884 w 129392"/>
                  <a:gd name="connsiteY1" fmla="*/ 161795 h 161732"/>
                  <a:gd name="connsiteX2" fmla="*/ 22831 w 129392"/>
                  <a:gd name="connsiteY2" fmla="*/ 140261 h 161732"/>
                  <a:gd name="connsiteX3" fmla="*/ 261 w 129392"/>
                  <a:gd name="connsiteY3" fmla="*/ 84694 h 161732"/>
                  <a:gd name="connsiteX4" fmla="*/ 24377 w 129392"/>
                  <a:gd name="connsiteY4" fmla="*/ 22802 h 161732"/>
                  <a:gd name="connsiteX5" fmla="*/ 89150 w 129392"/>
                  <a:gd name="connsiteY5" fmla="*/ 63 h 161732"/>
                  <a:gd name="connsiteX6" fmla="*/ 129653 w 129392"/>
                  <a:gd name="connsiteY6" fmla="*/ 7291 h 161732"/>
                  <a:gd name="connsiteX7" fmla="*/ 129653 w 129392"/>
                  <a:gd name="connsiteY7" fmla="*/ 47649 h 161732"/>
                  <a:gd name="connsiteX8" fmla="*/ 95488 w 129392"/>
                  <a:gd name="connsiteY8" fmla="*/ 36505 h 161732"/>
                  <a:gd name="connsiteX9" fmla="*/ 62097 w 129392"/>
                  <a:gd name="connsiteY9" fmla="*/ 48552 h 161732"/>
                  <a:gd name="connsiteX10" fmla="*/ 49884 w 129392"/>
                  <a:gd name="connsiteY10" fmla="*/ 81531 h 161732"/>
                  <a:gd name="connsiteX11" fmla="*/ 61633 w 129392"/>
                  <a:gd name="connsiteY11" fmla="*/ 113758 h 161732"/>
                  <a:gd name="connsiteX12" fmla="*/ 93943 w 129392"/>
                  <a:gd name="connsiteY12" fmla="*/ 125353 h 161732"/>
                  <a:gd name="connsiteX13" fmla="*/ 129653 w 129392"/>
                  <a:gd name="connsiteY13" fmla="*/ 114209 h 161732"/>
                  <a:gd name="connsiteX14" fmla="*/ 129653 w 129392"/>
                  <a:gd name="connsiteY14" fmla="*/ 152459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9392" h="161732">
                    <a:moveTo>
                      <a:pt x="129653" y="152459"/>
                    </a:moveTo>
                    <a:cubicBezTo>
                      <a:pt x="118625" y="158683"/>
                      <a:pt x="102703" y="161795"/>
                      <a:pt x="81884" y="161795"/>
                    </a:cubicBezTo>
                    <a:cubicBezTo>
                      <a:pt x="57562" y="161795"/>
                      <a:pt x="37878" y="154617"/>
                      <a:pt x="22831" y="140261"/>
                    </a:cubicBezTo>
                    <a:cubicBezTo>
                      <a:pt x="7784" y="125905"/>
                      <a:pt x="261" y="107383"/>
                      <a:pt x="261" y="84694"/>
                    </a:cubicBezTo>
                    <a:cubicBezTo>
                      <a:pt x="261" y="58491"/>
                      <a:pt x="8299" y="37861"/>
                      <a:pt x="24377" y="22802"/>
                    </a:cubicBezTo>
                    <a:cubicBezTo>
                      <a:pt x="40557" y="7642"/>
                      <a:pt x="62148" y="63"/>
                      <a:pt x="89150" y="63"/>
                    </a:cubicBezTo>
                    <a:cubicBezTo>
                      <a:pt x="107804" y="63"/>
                      <a:pt x="121305" y="2472"/>
                      <a:pt x="129653" y="7291"/>
                    </a:cubicBezTo>
                    <a:lnTo>
                      <a:pt x="129653" y="47649"/>
                    </a:lnTo>
                    <a:cubicBezTo>
                      <a:pt x="119450" y="40220"/>
                      <a:pt x="108062" y="36505"/>
                      <a:pt x="95488" y="36505"/>
                    </a:cubicBezTo>
                    <a:cubicBezTo>
                      <a:pt x="81472" y="36505"/>
                      <a:pt x="70342" y="40521"/>
                      <a:pt x="62097" y="48552"/>
                    </a:cubicBezTo>
                    <a:cubicBezTo>
                      <a:pt x="53955" y="56483"/>
                      <a:pt x="49884" y="67476"/>
                      <a:pt x="49884" y="81531"/>
                    </a:cubicBezTo>
                    <a:cubicBezTo>
                      <a:pt x="49884" y="95185"/>
                      <a:pt x="53801" y="105927"/>
                      <a:pt x="61633" y="113758"/>
                    </a:cubicBezTo>
                    <a:cubicBezTo>
                      <a:pt x="69466" y="121488"/>
                      <a:pt x="80235" y="125353"/>
                      <a:pt x="93943" y="125353"/>
                    </a:cubicBezTo>
                    <a:cubicBezTo>
                      <a:pt x="106104" y="125353"/>
                      <a:pt x="118007" y="121638"/>
                      <a:pt x="129653" y="114209"/>
                    </a:cubicBezTo>
                    <a:lnTo>
                      <a:pt x="129653" y="152459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8" name="フリーフォーム: 図形 1017">
                <a:extLst>
                  <a:ext uri="{FF2B5EF4-FFF2-40B4-BE49-F238E27FC236}">
                    <a16:creationId xmlns:a16="http://schemas.microsoft.com/office/drawing/2014/main" id="{D03E11B3-3379-04A3-231B-AB9C0270F586}"/>
                  </a:ext>
                </a:extLst>
              </p:cNvPr>
              <p:cNvSpPr/>
              <p:nvPr>
                <p:custDataLst>
                  <p:tags r:id="rId59"/>
                </p:custDataLst>
              </p:nvPr>
            </p:nvSpPr>
            <p:spPr>
              <a:xfrm>
                <a:off x="16455207" y="6045706"/>
                <a:ext cx="109913" cy="204801"/>
              </a:xfrm>
              <a:custGeom>
                <a:avLst/>
                <a:gdLst>
                  <a:gd name="connsiteX0" fmla="*/ 110179 w 109913"/>
                  <a:gd name="connsiteY0" fmla="*/ 199292 h 204801"/>
                  <a:gd name="connsiteX1" fmla="*/ 77561 w 109913"/>
                  <a:gd name="connsiteY1" fmla="*/ 204864 h 204801"/>
                  <a:gd name="connsiteX2" fmla="*/ 25927 w 109913"/>
                  <a:gd name="connsiteY2" fmla="*/ 152610 h 204801"/>
                  <a:gd name="connsiteX3" fmla="*/ 25927 w 109913"/>
                  <a:gd name="connsiteY3" fmla="*/ 81983 h 204801"/>
                  <a:gd name="connsiteX4" fmla="*/ 265 w 109913"/>
                  <a:gd name="connsiteY4" fmla="*/ 81983 h 204801"/>
                  <a:gd name="connsiteX5" fmla="*/ 265 w 109913"/>
                  <a:gd name="connsiteY5" fmla="*/ 46896 h 204801"/>
                  <a:gd name="connsiteX6" fmla="*/ 25927 w 109913"/>
                  <a:gd name="connsiteY6" fmla="*/ 46896 h 204801"/>
                  <a:gd name="connsiteX7" fmla="*/ 25927 w 109913"/>
                  <a:gd name="connsiteY7" fmla="*/ 13616 h 204801"/>
                  <a:gd name="connsiteX8" fmla="*/ 74623 w 109913"/>
                  <a:gd name="connsiteY8" fmla="*/ 63 h 204801"/>
                  <a:gd name="connsiteX9" fmla="*/ 74623 w 109913"/>
                  <a:gd name="connsiteY9" fmla="*/ 46896 h 204801"/>
                  <a:gd name="connsiteX10" fmla="*/ 110179 w 109913"/>
                  <a:gd name="connsiteY10" fmla="*/ 46896 h 204801"/>
                  <a:gd name="connsiteX11" fmla="*/ 110179 w 109913"/>
                  <a:gd name="connsiteY11" fmla="*/ 81983 h 204801"/>
                  <a:gd name="connsiteX12" fmla="*/ 74623 w 109913"/>
                  <a:gd name="connsiteY12" fmla="*/ 81983 h 204801"/>
                  <a:gd name="connsiteX13" fmla="*/ 74623 w 109913"/>
                  <a:gd name="connsiteY13" fmla="*/ 144327 h 204801"/>
                  <a:gd name="connsiteX14" fmla="*/ 94256 w 109913"/>
                  <a:gd name="connsiteY14" fmla="*/ 168421 h 204801"/>
                  <a:gd name="connsiteX15" fmla="*/ 110179 w 109913"/>
                  <a:gd name="connsiteY15" fmla="*/ 164054 h 204801"/>
                  <a:gd name="connsiteX16" fmla="*/ 110179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179" y="199292"/>
                    </a:moveTo>
                    <a:cubicBezTo>
                      <a:pt x="102965" y="203007"/>
                      <a:pt x="92092" y="204864"/>
                      <a:pt x="77561" y="204864"/>
                    </a:cubicBezTo>
                    <a:cubicBezTo>
                      <a:pt x="43139" y="204864"/>
                      <a:pt x="25927" y="187446"/>
                      <a:pt x="25927" y="152610"/>
                    </a:cubicBezTo>
                    <a:lnTo>
                      <a:pt x="25927" y="81983"/>
                    </a:lnTo>
                    <a:lnTo>
                      <a:pt x="265" y="81983"/>
                    </a:lnTo>
                    <a:lnTo>
                      <a:pt x="265" y="46896"/>
                    </a:lnTo>
                    <a:lnTo>
                      <a:pt x="25927" y="46896"/>
                    </a:lnTo>
                    <a:lnTo>
                      <a:pt x="25927" y="13616"/>
                    </a:lnTo>
                    <a:lnTo>
                      <a:pt x="74623" y="63"/>
                    </a:lnTo>
                    <a:lnTo>
                      <a:pt x="74623" y="46896"/>
                    </a:lnTo>
                    <a:lnTo>
                      <a:pt x="110179" y="46896"/>
                    </a:lnTo>
                    <a:lnTo>
                      <a:pt x="110179" y="81983"/>
                    </a:lnTo>
                    <a:lnTo>
                      <a:pt x="74623" y="81983"/>
                    </a:lnTo>
                    <a:lnTo>
                      <a:pt x="74623" y="144327"/>
                    </a:lnTo>
                    <a:cubicBezTo>
                      <a:pt x="74623" y="160390"/>
                      <a:pt x="81168" y="168421"/>
                      <a:pt x="94256" y="168421"/>
                    </a:cubicBezTo>
                    <a:cubicBezTo>
                      <a:pt x="99410" y="168421"/>
                      <a:pt x="104717" y="166966"/>
                      <a:pt x="110179" y="164054"/>
                    </a:cubicBezTo>
                    <a:lnTo>
                      <a:pt x="110179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19" name="フリーフォーム: 図形 1018">
                <a:extLst>
                  <a:ext uri="{FF2B5EF4-FFF2-40B4-BE49-F238E27FC236}">
                    <a16:creationId xmlns:a16="http://schemas.microsoft.com/office/drawing/2014/main" id="{97E5B8B6-853F-9015-65A3-F5F44921F673}"/>
                  </a:ext>
                </a:extLst>
              </p:cNvPr>
              <p:cNvSpPr/>
              <p:nvPr>
                <p:custDataLst>
                  <p:tags r:id="rId60"/>
                </p:custDataLst>
              </p:nvPr>
            </p:nvSpPr>
            <p:spPr>
              <a:xfrm>
                <a:off x="16590165" y="6092539"/>
                <a:ext cx="152890" cy="157967"/>
              </a:xfrm>
              <a:custGeom>
                <a:avLst/>
                <a:gdLst>
                  <a:gd name="connsiteX0" fmla="*/ 153159 w 152890"/>
                  <a:gd name="connsiteY0" fmla="*/ 154266 h 157967"/>
                  <a:gd name="connsiteX1" fmla="*/ 104463 w 152890"/>
                  <a:gd name="connsiteY1" fmla="*/ 154266 h 157967"/>
                  <a:gd name="connsiteX2" fmla="*/ 104463 w 152890"/>
                  <a:gd name="connsiteY2" fmla="*/ 130774 h 157967"/>
                  <a:gd name="connsiteX3" fmla="*/ 103690 w 152890"/>
                  <a:gd name="connsiteY3" fmla="*/ 130774 h 157967"/>
                  <a:gd name="connsiteX4" fmla="*/ 55304 w 152890"/>
                  <a:gd name="connsiteY4" fmla="*/ 158031 h 157967"/>
                  <a:gd name="connsiteX5" fmla="*/ 269 w 152890"/>
                  <a:gd name="connsiteY5" fmla="*/ 93127 h 157967"/>
                  <a:gd name="connsiteX6" fmla="*/ 269 w 152890"/>
                  <a:gd name="connsiteY6" fmla="*/ 63 h 157967"/>
                  <a:gd name="connsiteX7" fmla="*/ 48965 w 152890"/>
                  <a:gd name="connsiteY7" fmla="*/ 63 h 157967"/>
                  <a:gd name="connsiteX8" fmla="*/ 48965 w 152890"/>
                  <a:gd name="connsiteY8" fmla="*/ 88910 h 157967"/>
                  <a:gd name="connsiteX9" fmla="*/ 75555 w 152890"/>
                  <a:gd name="connsiteY9" fmla="*/ 121588 h 157967"/>
                  <a:gd name="connsiteX10" fmla="*/ 96579 w 152890"/>
                  <a:gd name="connsiteY10" fmla="*/ 112703 h 157967"/>
                  <a:gd name="connsiteX11" fmla="*/ 104463 w 152890"/>
                  <a:gd name="connsiteY11" fmla="*/ 88308 h 157967"/>
                  <a:gd name="connsiteX12" fmla="*/ 104463 w 152890"/>
                  <a:gd name="connsiteY12" fmla="*/ 63 h 157967"/>
                  <a:gd name="connsiteX13" fmla="*/ 153159 w 152890"/>
                  <a:gd name="connsiteY13" fmla="*/ 63 h 157967"/>
                  <a:gd name="connsiteX14" fmla="*/ 153159 w 152890"/>
                  <a:gd name="connsiteY14" fmla="*/ 154266 h 1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890" h="157967">
                    <a:moveTo>
                      <a:pt x="153159" y="154266"/>
                    </a:moveTo>
                    <a:lnTo>
                      <a:pt x="104463" y="154266"/>
                    </a:lnTo>
                    <a:lnTo>
                      <a:pt x="104463" y="130774"/>
                    </a:lnTo>
                    <a:lnTo>
                      <a:pt x="103690" y="130774"/>
                    </a:lnTo>
                    <a:cubicBezTo>
                      <a:pt x="91632" y="148945"/>
                      <a:pt x="75503" y="158031"/>
                      <a:pt x="55304" y="158031"/>
                    </a:cubicBezTo>
                    <a:cubicBezTo>
                      <a:pt x="18614" y="158031"/>
                      <a:pt x="269" y="136396"/>
                      <a:pt x="269" y="93127"/>
                    </a:cubicBezTo>
                    <a:lnTo>
                      <a:pt x="269" y="63"/>
                    </a:lnTo>
                    <a:lnTo>
                      <a:pt x="48965" y="63"/>
                    </a:lnTo>
                    <a:lnTo>
                      <a:pt x="48965" y="88910"/>
                    </a:lnTo>
                    <a:cubicBezTo>
                      <a:pt x="48965" y="110696"/>
                      <a:pt x="57828" y="121588"/>
                      <a:pt x="75555" y="121588"/>
                    </a:cubicBezTo>
                    <a:cubicBezTo>
                      <a:pt x="84315" y="121588"/>
                      <a:pt x="91323" y="118627"/>
                      <a:pt x="96579" y="112703"/>
                    </a:cubicBezTo>
                    <a:cubicBezTo>
                      <a:pt x="101835" y="106680"/>
                      <a:pt x="104463" y="98548"/>
                      <a:pt x="104463" y="88308"/>
                    </a:cubicBezTo>
                    <a:lnTo>
                      <a:pt x="104463" y="63"/>
                    </a:lnTo>
                    <a:lnTo>
                      <a:pt x="153159" y="63"/>
                    </a:lnTo>
                    <a:lnTo>
                      <a:pt x="153159" y="15426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0" name="フリーフォーム: 図形 1019">
                <a:extLst>
                  <a:ext uri="{FF2B5EF4-FFF2-40B4-BE49-F238E27FC236}">
                    <a16:creationId xmlns:a16="http://schemas.microsoft.com/office/drawing/2014/main" id="{550B268B-D3E4-9A89-A582-FBD8C3909350}"/>
                  </a:ext>
                </a:extLst>
              </p:cNvPr>
              <p:cNvSpPr/>
              <p:nvPr>
                <p:custDataLst>
                  <p:tags r:id="rId61"/>
                </p:custDataLst>
              </p:nvPr>
            </p:nvSpPr>
            <p:spPr>
              <a:xfrm>
                <a:off x="16784176" y="6089828"/>
                <a:ext cx="103266" cy="156913"/>
              </a:xfrm>
              <a:custGeom>
                <a:avLst/>
                <a:gdLst>
                  <a:gd name="connsiteX0" fmla="*/ 103542 w 103266"/>
                  <a:gd name="connsiteY0" fmla="*/ 45691 h 156913"/>
                  <a:gd name="connsiteX1" fmla="*/ 82981 w 103266"/>
                  <a:gd name="connsiteY1" fmla="*/ 41023 h 156913"/>
                  <a:gd name="connsiteX2" fmla="*/ 58092 w 103266"/>
                  <a:gd name="connsiteY2" fmla="*/ 52468 h 156913"/>
                  <a:gd name="connsiteX3" fmla="*/ 49126 w 103266"/>
                  <a:gd name="connsiteY3" fmla="*/ 83339 h 156913"/>
                  <a:gd name="connsiteX4" fmla="*/ 49126 w 103266"/>
                  <a:gd name="connsiteY4" fmla="*/ 156977 h 156913"/>
                  <a:gd name="connsiteX5" fmla="*/ 275 w 103266"/>
                  <a:gd name="connsiteY5" fmla="*/ 156977 h 156913"/>
                  <a:gd name="connsiteX6" fmla="*/ 275 w 103266"/>
                  <a:gd name="connsiteY6" fmla="*/ 2773 h 156913"/>
                  <a:gd name="connsiteX7" fmla="*/ 49126 w 103266"/>
                  <a:gd name="connsiteY7" fmla="*/ 2773 h 156913"/>
                  <a:gd name="connsiteX8" fmla="*/ 49126 w 103266"/>
                  <a:gd name="connsiteY8" fmla="*/ 31385 h 156913"/>
                  <a:gd name="connsiteX9" fmla="*/ 49744 w 103266"/>
                  <a:gd name="connsiteY9" fmla="*/ 31385 h 156913"/>
                  <a:gd name="connsiteX10" fmla="*/ 91484 w 103266"/>
                  <a:gd name="connsiteY10" fmla="*/ 63 h 156913"/>
                  <a:gd name="connsiteX11" fmla="*/ 103542 w 103266"/>
                  <a:gd name="connsiteY11" fmla="*/ 1870 h 156913"/>
                  <a:gd name="connsiteX12" fmla="*/ 103542 w 103266"/>
                  <a:gd name="connsiteY12" fmla="*/ 45691 h 15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266" h="156913">
                    <a:moveTo>
                      <a:pt x="103542" y="45691"/>
                    </a:moveTo>
                    <a:cubicBezTo>
                      <a:pt x="97667" y="42579"/>
                      <a:pt x="90814" y="41023"/>
                      <a:pt x="82981" y="41023"/>
                    </a:cubicBezTo>
                    <a:cubicBezTo>
                      <a:pt x="72366" y="41023"/>
                      <a:pt x="64070" y="44838"/>
                      <a:pt x="58092" y="52468"/>
                    </a:cubicBezTo>
                    <a:cubicBezTo>
                      <a:pt x="52115" y="59997"/>
                      <a:pt x="49126" y="70287"/>
                      <a:pt x="49126" y="83339"/>
                    </a:cubicBezTo>
                    <a:lnTo>
                      <a:pt x="49126" y="156977"/>
                    </a:lnTo>
                    <a:lnTo>
                      <a:pt x="275" y="156977"/>
                    </a:lnTo>
                    <a:lnTo>
                      <a:pt x="275" y="2773"/>
                    </a:lnTo>
                    <a:lnTo>
                      <a:pt x="49126" y="2773"/>
                    </a:lnTo>
                    <a:lnTo>
                      <a:pt x="49126" y="31385"/>
                    </a:lnTo>
                    <a:lnTo>
                      <a:pt x="49744" y="31385"/>
                    </a:lnTo>
                    <a:cubicBezTo>
                      <a:pt x="57474" y="10504"/>
                      <a:pt x="71387" y="63"/>
                      <a:pt x="91484" y="63"/>
                    </a:cubicBezTo>
                    <a:cubicBezTo>
                      <a:pt x="96637" y="63"/>
                      <a:pt x="100656" y="665"/>
                      <a:pt x="103542" y="1870"/>
                    </a:cubicBezTo>
                    <a:lnTo>
                      <a:pt x="103542" y="4569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1" name="フリーフォーム: 図形 1020">
                <a:extLst>
                  <a:ext uri="{FF2B5EF4-FFF2-40B4-BE49-F238E27FC236}">
                    <a16:creationId xmlns:a16="http://schemas.microsoft.com/office/drawing/2014/main" id="{2EDFC2DA-1BBA-1AA6-4DC6-DD0D211887EC}"/>
                  </a:ext>
                </a:extLst>
              </p:cNvPr>
              <p:cNvSpPr/>
              <p:nvPr>
                <p:custDataLst>
                  <p:tags r:id="rId62"/>
                </p:custDataLst>
              </p:nvPr>
            </p:nvSpPr>
            <p:spPr>
              <a:xfrm>
                <a:off x="16899500" y="6088774"/>
                <a:ext cx="151653" cy="161732"/>
              </a:xfrm>
              <a:custGeom>
                <a:avLst/>
                <a:gdLst>
                  <a:gd name="connsiteX0" fmla="*/ 151933 w 151653"/>
                  <a:gd name="connsiteY0" fmla="*/ 94482 h 161732"/>
                  <a:gd name="connsiteX1" fmla="*/ 48666 w 151653"/>
                  <a:gd name="connsiteY1" fmla="*/ 94482 h 161732"/>
                  <a:gd name="connsiteX2" fmla="*/ 92106 w 151653"/>
                  <a:gd name="connsiteY2" fmla="*/ 128063 h 161732"/>
                  <a:gd name="connsiteX3" fmla="*/ 138019 w 151653"/>
                  <a:gd name="connsiteY3" fmla="*/ 116016 h 161732"/>
                  <a:gd name="connsiteX4" fmla="*/ 138019 w 151653"/>
                  <a:gd name="connsiteY4" fmla="*/ 150351 h 161732"/>
                  <a:gd name="connsiteX5" fmla="*/ 80976 w 151653"/>
                  <a:gd name="connsiteY5" fmla="*/ 161795 h 161732"/>
                  <a:gd name="connsiteX6" fmla="*/ 21458 w 151653"/>
                  <a:gd name="connsiteY6" fmla="*/ 141165 h 161732"/>
                  <a:gd name="connsiteX7" fmla="*/ 279 w 151653"/>
                  <a:gd name="connsiteY7" fmla="*/ 83339 h 161732"/>
                  <a:gd name="connsiteX8" fmla="*/ 23159 w 151653"/>
                  <a:gd name="connsiteY8" fmla="*/ 22501 h 161732"/>
                  <a:gd name="connsiteX9" fmla="*/ 79430 w 151653"/>
                  <a:gd name="connsiteY9" fmla="*/ 63 h 161732"/>
                  <a:gd name="connsiteX10" fmla="*/ 132918 w 151653"/>
                  <a:gd name="connsiteY10" fmla="*/ 20091 h 161732"/>
                  <a:gd name="connsiteX11" fmla="*/ 151933 w 151653"/>
                  <a:gd name="connsiteY11" fmla="*/ 74454 h 161732"/>
                  <a:gd name="connsiteX12" fmla="*/ 151933 w 151653"/>
                  <a:gd name="connsiteY12" fmla="*/ 94482 h 161732"/>
                  <a:gd name="connsiteX13" fmla="*/ 106638 w 151653"/>
                  <a:gd name="connsiteY13" fmla="*/ 65268 h 161732"/>
                  <a:gd name="connsiteX14" fmla="*/ 79120 w 151653"/>
                  <a:gd name="connsiteY14" fmla="*/ 32138 h 161732"/>
                  <a:gd name="connsiteX15" fmla="*/ 58715 w 151653"/>
                  <a:gd name="connsiteY15" fmla="*/ 41625 h 161732"/>
                  <a:gd name="connsiteX16" fmla="*/ 48357 w 151653"/>
                  <a:gd name="connsiteY16" fmla="*/ 65268 h 161732"/>
                  <a:gd name="connsiteX17" fmla="*/ 106638 w 151653"/>
                  <a:gd name="connsiteY17" fmla="*/ 65268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653" h="161732">
                    <a:moveTo>
                      <a:pt x="151933" y="94482"/>
                    </a:moveTo>
                    <a:lnTo>
                      <a:pt x="48666" y="94482"/>
                    </a:lnTo>
                    <a:cubicBezTo>
                      <a:pt x="50315" y="116870"/>
                      <a:pt x="64795" y="128063"/>
                      <a:pt x="92106" y="128063"/>
                    </a:cubicBezTo>
                    <a:cubicBezTo>
                      <a:pt x="109523" y="128063"/>
                      <a:pt x="124828" y="124048"/>
                      <a:pt x="138019" y="116016"/>
                    </a:cubicBezTo>
                    <a:lnTo>
                      <a:pt x="138019" y="150351"/>
                    </a:lnTo>
                    <a:cubicBezTo>
                      <a:pt x="123385" y="157981"/>
                      <a:pt x="104370" y="161795"/>
                      <a:pt x="80976" y="161795"/>
                    </a:cubicBezTo>
                    <a:cubicBezTo>
                      <a:pt x="55417" y="161795"/>
                      <a:pt x="35577" y="154919"/>
                      <a:pt x="21458" y="141165"/>
                    </a:cubicBezTo>
                    <a:cubicBezTo>
                      <a:pt x="7339" y="127311"/>
                      <a:pt x="279" y="108035"/>
                      <a:pt x="279" y="83339"/>
                    </a:cubicBezTo>
                    <a:cubicBezTo>
                      <a:pt x="279" y="57738"/>
                      <a:pt x="7906" y="37459"/>
                      <a:pt x="23159" y="22501"/>
                    </a:cubicBezTo>
                    <a:cubicBezTo>
                      <a:pt x="38412" y="7542"/>
                      <a:pt x="57169" y="63"/>
                      <a:pt x="79430" y="63"/>
                    </a:cubicBezTo>
                    <a:cubicBezTo>
                      <a:pt x="102515" y="63"/>
                      <a:pt x="120345" y="6739"/>
                      <a:pt x="132918" y="20091"/>
                    </a:cubicBezTo>
                    <a:cubicBezTo>
                      <a:pt x="145594" y="33443"/>
                      <a:pt x="151933" y="51564"/>
                      <a:pt x="151933" y="74454"/>
                    </a:cubicBezTo>
                    <a:lnTo>
                      <a:pt x="151933" y="94482"/>
                    </a:lnTo>
                    <a:close/>
                    <a:moveTo>
                      <a:pt x="106638" y="65268"/>
                    </a:moveTo>
                    <a:cubicBezTo>
                      <a:pt x="106638" y="43181"/>
                      <a:pt x="97465" y="32138"/>
                      <a:pt x="79120" y="32138"/>
                    </a:cubicBezTo>
                    <a:cubicBezTo>
                      <a:pt x="71288" y="32138"/>
                      <a:pt x="64486" y="35301"/>
                      <a:pt x="58715" y="41625"/>
                    </a:cubicBezTo>
                    <a:cubicBezTo>
                      <a:pt x="53046" y="47950"/>
                      <a:pt x="49594" y="55831"/>
                      <a:pt x="48357" y="65268"/>
                    </a:cubicBezTo>
                    <a:lnTo>
                      <a:pt x="106638" y="652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2" name="フリーフォーム: 図形 1021">
                <a:extLst>
                  <a:ext uri="{FF2B5EF4-FFF2-40B4-BE49-F238E27FC236}">
                    <a16:creationId xmlns:a16="http://schemas.microsoft.com/office/drawing/2014/main" id="{A69B4DD4-BAF4-31BB-F238-A359507CD869}"/>
                  </a:ext>
                </a:extLst>
              </p:cNvPr>
              <p:cNvSpPr/>
              <p:nvPr>
                <p:custDataLst>
                  <p:tags r:id="rId63"/>
                </p:custDataLst>
              </p:nvPr>
            </p:nvSpPr>
            <p:spPr>
              <a:xfrm>
                <a:off x="17153338" y="6045706"/>
                <a:ext cx="109913" cy="204801"/>
              </a:xfrm>
              <a:custGeom>
                <a:avLst/>
                <a:gdLst>
                  <a:gd name="connsiteX0" fmla="*/ 110201 w 109913"/>
                  <a:gd name="connsiteY0" fmla="*/ 199292 h 204801"/>
                  <a:gd name="connsiteX1" fmla="*/ 77583 w 109913"/>
                  <a:gd name="connsiteY1" fmla="*/ 204864 h 204801"/>
                  <a:gd name="connsiteX2" fmla="*/ 25949 w 109913"/>
                  <a:gd name="connsiteY2" fmla="*/ 152610 h 204801"/>
                  <a:gd name="connsiteX3" fmla="*/ 25949 w 109913"/>
                  <a:gd name="connsiteY3" fmla="*/ 81983 h 204801"/>
                  <a:gd name="connsiteX4" fmla="*/ 287 w 109913"/>
                  <a:gd name="connsiteY4" fmla="*/ 81983 h 204801"/>
                  <a:gd name="connsiteX5" fmla="*/ 287 w 109913"/>
                  <a:gd name="connsiteY5" fmla="*/ 46896 h 204801"/>
                  <a:gd name="connsiteX6" fmla="*/ 25949 w 109913"/>
                  <a:gd name="connsiteY6" fmla="*/ 46896 h 204801"/>
                  <a:gd name="connsiteX7" fmla="*/ 25949 w 109913"/>
                  <a:gd name="connsiteY7" fmla="*/ 13616 h 204801"/>
                  <a:gd name="connsiteX8" fmla="*/ 74645 w 109913"/>
                  <a:gd name="connsiteY8" fmla="*/ 63 h 204801"/>
                  <a:gd name="connsiteX9" fmla="*/ 74645 w 109913"/>
                  <a:gd name="connsiteY9" fmla="*/ 46896 h 204801"/>
                  <a:gd name="connsiteX10" fmla="*/ 110201 w 109913"/>
                  <a:gd name="connsiteY10" fmla="*/ 46896 h 204801"/>
                  <a:gd name="connsiteX11" fmla="*/ 110201 w 109913"/>
                  <a:gd name="connsiteY11" fmla="*/ 81983 h 204801"/>
                  <a:gd name="connsiteX12" fmla="*/ 74645 w 109913"/>
                  <a:gd name="connsiteY12" fmla="*/ 81983 h 204801"/>
                  <a:gd name="connsiteX13" fmla="*/ 74645 w 109913"/>
                  <a:gd name="connsiteY13" fmla="*/ 144327 h 204801"/>
                  <a:gd name="connsiteX14" fmla="*/ 94278 w 109913"/>
                  <a:gd name="connsiteY14" fmla="*/ 168421 h 204801"/>
                  <a:gd name="connsiteX15" fmla="*/ 110201 w 109913"/>
                  <a:gd name="connsiteY15" fmla="*/ 164054 h 204801"/>
                  <a:gd name="connsiteX16" fmla="*/ 110201 w 109913"/>
                  <a:gd name="connsiteY16" fmla="*/ 199292 h 204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9913" h="204801">
                    <a:moveTo>
                      <a:pt x="110201" y="199292"/>
                    </a:moveTo>
                    <a:cubicBezTo>
                      <a:pt x="102987" y="203007"/>
                      <a:pt x="92114" y="204864"/>
                      <a:pt x="77583" y="204864"/>
                    </a:cubicBezTo>
                    <a:cubicBezTo>
                      <a:pt x="43161" y="204864"/>
                      <a:pt x="25949" y="187446"/>
                      <a:pt x="25949" y="152610"/>
                    </a:cubicBezTo>
                    <a:lnTo>
                      <a:pt x="25949" y="81983"/>
                    </a:lnTo>
                    <a:lnTo>
                      <a:pt x="287" y="81983"/>
                    </a:lnTo>
                    <a:lnTo>
                      <a:pt x="287" y="46896"/>
                    </a:lnTo>
                    <a:lnTo>
                      <a:pt x="25949" y="46896"/>
                    </a:lnTo>
                    <a:lnTo>
                      <a:pt x="25949" y="13616"/>
                    </a:lnTo>
                    <a:lnTo>
                      <a:pt x="74645" y="63"/>
                    </a:lnTo>
                    <a:lnTo>
                      <a:pt x="74645" y="46896"/>
                    </a:lnTo>
                    <a:lnTo>
                      <a:pt x="110201" y="46896"/>
                    </a:lnTo>
                    <a:lnTo>
                      <a:pt x="110201" y="81983"/>
                    </a:lnTo>
                    <a:lnTo>
                      <a:pt x="74645" y="81983"/>
                    </a:lnTo>
                    <a:lnTo>
                      <a:pt x="74645" y="144327"/>
                    </a:lnTo>
                    <a:cubicBezTo>
                      <a:pt x="74645" y="160390"/>
                      <a:pt x="81190" y="168421"/>
                      <a:pt x="94278" y="168421"/>
                    </a:cubicBezTo>
                    <a:cubicBezTo>
                      <a:pt x="99431" y="168421"/>
                      <a:pt x="104739" y="166966"/>
                      <a:pt x="110201" y="164054"/>
                    </a:cubicBezTo>
                    <a:lnTo>
                      <a:pt x="110201" y="199292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3" name="フリーフォーム: 図形 1022">
                <a:extLst>
                  <a:ext uri="{FF2B5EF4-FFF2-40B4-BE49-F238E27FC236}">
                    <a16:creationId xmlns:a16="http://schemas.microsoft.com/office/drawing/2014/main" id="{A2FAA08C-ACD8-D0E1-ECD2-5FEF7E2FF16E}"/>
                  </a:ext>
                </a:extLst>
              </p:cNvPr>
              <p:cNvSpPr/>
              <p:nvPr>
                <p:custDataLst>
                  <p:tags r:id="rId64"/>
                </p:custDataLst>
              </p:nvPr>
            </p:nvSpPr>
            <p:spPr>
              <a:xfrm>
                <a:off x="17280102" y="6088774"/>
                <a:ext cx="151653" cy="161732"/>
              </a:xfrm>
              <a:custGeom>
                <a:avLst/>
                <a:gdLst>
                  <a:gd name="connsiteX0" fmla="*/ 151945 w 151653"/>
                  <a:gd name="connsiteY0" fmla="*/ 94482 h 161732"/>
                  <a:gd name="connsiteX1" fmla="*/ 48678 w 151653"/>
                  <a:gd name="connsiteY1" fmla="*/ 94482 h 161732"/>
                  <a:gd name="connsiteX2" fmla="*/ 92118 w 151653"/>
                  <a:gd name="connsiteY2" fmla="*/ 128063 h 161732"/>
                  <a:gd name="connsiteX3" fmla="*/ 138031 w 151653"/>
                  <a:gd name="connsiteY3" fmla="*/ 116016 h 161732"/>
                  <a:gd name="connsiteX4" fmla="*/ 138031 w 151653"/>
                  <a:gd name="connsiteY4" fmla="*/ 150351 h 161732"/>
                  <a:gd name="connsiteX5" fmla="*/ 80988 w 151653"/>
                  <a:gd name="connsiteY5" fmla="*/ 161795 h 161732"/>
                  <a:gd name="connsiteX6" fmla="*/ 21470 w 151653"/>
                  <a:gd name="connsiteY6" fmla="*/ 141165 h 161732"/>
                  <a:gd name="connsiteX7" fmla="*/ 291 w 151653"/>
                  <a:gd name="connsiteY7" fmla="*/ 83339 h 161732"/>
                  <a:gd name="connsiteX8" fmla="*/ 23171 w 151653"/>
                  <a:gd name="connsiteY8" fmla="*/ 22501 h 161732"/>
                  <a:gd name="connsiteX9" fmla="*/ 79442 w 151653"/>
                  <a:gd name="connsiteY9" fmla="*/ 63 h 161732"/>
                  <a:gd name="connsiteX10" fmla="*/ 132930 w 151653"/>
                  <a:gd name="connsiteY10" fmla="*/ 20091 h 161732"/>
                  <a:gd name="connsiteX11" fmla="*/ 151945 w 151653"/>
                  <a:gd name="connsiteY11" fmla="*/ 74454 h 161732"/>
                  <a:gd name="connsiteX12" fmla="*/ 151945 w 151653"/>
                  <a:gd name="connsiteY12" fmla="*/ 94482 h 161732"/>
                  <a:gd name="connsiteX13" fmla="*/ 106650 w 151653"/>
                  <a:gd name="connsiteY13" fmla="*/ 65268 h 161732"/>
                  <a:gd name="connsiteX14" fmla="*/ 79132 w 151653"/>
                  <a:gd name="connsiteY14" fmla="*/ 32138 h 161732"/>
                  <a:gd name="connsiteX15" fmla="*/ 58726 w 151653"/>
                  <a:gd name="connsiteY15" fmla="*/ 41625 h 161732"/>
                  <a:gd name="connsiteX16" fmla="*/ 48369 w 151653"/>
                  <a:gd name="connsiteY16" fmla="*/ 65268 h 161732"/>
                  <a:gd name="connsiteX17" fmla="*/ 106650 w 151653"/>
                  <a:gd name="connsiteY17" fmla="*/ 65268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1653" h="161732">
                    <a:moveTo>
                      <a:pt x="151945" y="94482"/>
                    </a:moveTo>
                    <a:lnTo>
                      <a:pt x="48678" y="94482"/>
                    </a:lnTo>
                    <a:cubicBezTo>
                      <a:pt x="50327" y="116870"/>
                      <a:pt x="64807" y="128063"/>
                      <a:pt x="92118" y="128063"/>
                    </a:cubicBezTo>
                    <a:cubicBezTo>
                      <a:pt x="109535" y="128063"/>
                      <a:pt x="124840" y="124048"/>
                      <a:pt x="138031" y="116016"/>
                    </a:cubicBezTo>
                    <a:lnTo>
                      <a:pt x="138031" y="150351"/>
                    </a:lnTo>
                    <a:cubicBezTo>
                      <a:pt x="123397" y="157981"/>
                      <a:pt x="104382" y="161795"/>
                      <a:pt x="80988" y="161795"/>
                    </a:cubicBezTo>
                    <a:cubicBezTo>
                      <a:pt x="55429" y="161795"/>
                      <a:pt x="35589" y="154919"/>
                      <a:pt x="21470" y="141165"/>
                    </a:cubicBezTo>
                    <a:cubicBezTo>
                      <a:pt x="7351" y="127311"/>
                      <a:pt x="291" y="108035"/>
                      <a:pt x="291" y="83339"/>
                    </a:cubicBezTo>
                    <a:cubicBezTo>
                      <a:pt x="291" y="57738"/>
                      <a:pt x="7918" y="37459"/>
                      <a:pt x="23171" y="22501"/>
                    </a:cubicBezTo>
                    <a:cubicBezTo>
                      <a:pt x="38424" y="7542"/>
                      <a:pt x="57181" y="63"/>
                      <a:pt x="79442" y="63"/>
                    </a:cubicBezTo>
                    <a:cubicBezTo>
                      <a:pt x="102527" y="63"/>
                      <a:pt x="120357" y="6739"/>
                      <a:pt x="132930" y="20091"/>
                    </a:cubicBezTo>
                    <a:cubicBezTo>
                      <a:pt x="145606" y="33443"/>
                      <a:pt x="151945" y="51564"/>
                      <a:pt x="151945" y="74454"/>
                    </a:cubicBezTo>
                    <a:lnTo>
                      <a:pt x="151945" y="94482"/>
                    </a:lnTo>
                    <a:close/>
                    <a:moveTo>
                      <a:pt x="106650" y="65268"/>
                    </a:moveTo>
                    <a:cubicBezTo>
                      <a:pt x="106650" y="43181"/>
                      <a:pt x="97477" y="32138"/>
                      <a:pt x="79132" y="32138"/>
                    </a:cubicBezTo>
                    <a:cubicBezTo>
                      <a:pt x="71300" y="32138"/>
                      <a:pt x="64498" y="35301"/>
                      <a:pt x="58726" y="41625"/>
                    </a:cubicBezTo>
                    <a:cubicBezTo>
                      <a:pt x="53058" y="47950"/>
                      <a:pt x="49606" y="55831"/>
                      <a:pt x="48369" y="65268"/>
                    </a:cubicBezTo>
                    <a:lnTo>
                      <a:pt x="106650" y="65268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4" name="フリーフォーム: 図形 1023">
                <a:extLst>
                  <a:ext uri="{FF2B5EF4-FFF2-40B4-BE49-F238E27FC236}">
                    <a16:creationId xmlns:a16="http://schemas.microsoft.com/office/drawing/2014/main" id="{215AA508-CF84-0910-29BD-6207E6CA1C40}"/>
                  </a:ext>
                </a:extLst>
              </p:cNvPr>
              <p:cNvSpPr/>
              <p:nvPr>
                <p:custDataLst>
                  <p:tags r:id="rId65"/>
                </p:custDataLst>
              </p:nvPr>
            </p:nvSpPr>
            <p:spPr>
              <a:xfrm>
                <a:off x="17460818" y="6088774"/>
                <a:ext cx="152890" cy="157967"/>
              </a:xfrm>
              <a:custGeom>
                <a:avLst/>
                <a:gdLst>
                  <a:gd name="connsiteX0" fmla="*/ 153187 w 152890"/>
                  <a:gd name="connsiteY0" fmla="*/ 158031 h 157967"/>
                  <a:gd name="connsiteX1" fmla="*/ 104491 w 152890"/>
                  <a:gd name="connsiteY1" fmla="*/ 158031 h 157967"/>
                  <a:gd name="connsiteX2" fmla="*/ 104491 w 152890"/>
                  <a:gd name="connsiteY2" fmla="*/ 72346 h 157967"/>
                  <a:gd name="connsiteX3" fmla="*/ 78210 w 152890"/>
                  <a:gd name="connsiteY3" fmla="*/ 36505 h 157967"/>
                  <a:gd name="connsiteX4" fmla="*/ 57341 w 152890"/>
                  <a:gd name="connsiteY4" fmla="*/ 45992 h 157967"/>
                  <a:gd name="connsiteX5" fmla="*/ 49147 w 152890"/>
                  <a:gd name="connsiteY5" fmla="*/ 70087 h 157967"/>
                  <a:gd name="connsiteX6" fmla="*/ 49147 w 152890"/>
                  <a:gd name="connsiteY6" fmla="*/ 158031 h 157967"/>
                  <a:gd name="connsiteX7" fmla="*/ 297 w 152890"/>
                  <a:gd name="connsiteY7" fmla="*/ 158031 h 157967"/>
                  <a:gd name="connsiteX8" fmla="*/ 297 w 152890"/>
                  <a:gd name="connsiteY8" fmla="*/ 3827 h 157967"/>
                  <a:gd name="connsiteX9" fmla="*/ 49147 w 152890"/>
                  <a:gd name="connsiteY9" fmla="*/ 3827 h 157967"/>
                  <a:gd name="connsiteX10" fmla="*/ 49147 w 152890"/>
                  <a:gd name="connsiteY10" fmla="*/ 28223 h 157967"/>
                  <a:gd name="connsiteX11" fmla="*/ 49766 w 152890"/>
                  <a:gd name="connsiteY11" fmla="*/ 28223 h 157967"/>
                  <a:gd name="connsiteX12" fmla="*/ 100626 w 152890"/>
                  <a:gd name="connsiteY12" fmla="*/ 63 h 157967"/>
                  <a:gd name="connsiteX13" fmla="*/ 153187 w 152890"/>
                  <a:gd name="connsiteY13" fmla="*/ 63611 h 157967"/>
                  <a:gd name="connsiteX14" fmla="*/ 153187 w 152890"/>
                  <a:gd name="connsiteY14" fmla="*/ 158031 h 157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2890" h="157967">
                    <a:moveTo>
                      <a:pt x="153187" y="158031"/>
                    </a:moveTo>
                    <a:lnTo>
                      <a:pt x="104491" y="158031"/>
                    </a:lnTo>
                    <a:lnTo>
                      <a:pt x="104491" y="72346"/>
                    </a:lnTo>
                    <a:cubicBezTo>
                      <a:pt x="104491" y="48452"/>
                      <a:pt x="95731" y="36505"/>
                      <a:pt x="78210" y="36505"/>
                    </a:cubicBezTo>
                    <a:cubicBezTo>
                      <a:pt x="69759" y="36505"/>
                      <a:pt x="62803" y="39668"/>
                      <a:pt x="57341" y="45992"/>
                    </a:cubicBezTo>
                    <a:cubicBezTo>
                      <a:pt x="51878" y="52317"/>
                      <a:pt x="49147" y="60349"/>
                      <a:pt x="49147" y="70087"/>
                    </a:cubicBezTo>
                    <a:lnTo>
                      <a:pt x="49147" y="158031"/>
                    </a:lnTo>
                    <a:lnTo>
                      <a:pt x="297" y="158031"/>
                    </a:lnTo>
                    <a:lnTo>
                      <a:pt x="297" y="3827"/>
                    </a:lnTo>
                    <a:lnTo>
                      <a:pt x="49147" y="3827"/>
                    </a:lnTo>
                    <a:lnTo>
                      <a:pt x="49147" y="28223"/>
                    </a:lnTo>
                    <a:lnTo>
                      <a:pt x="49766" y="28223"/>
                    </a:lnTo>
                    <a:cubicBezTo>
                      <a:pt x="61411" y="9449"/>
                      <a:pt x="78365" y="63"/>
                      <a:pt x="100626" y="63"/>
                    </a:cubicBezTo>
                    <a:cubicBezTo>
                      <a:pt x="135666" y="63"/>
                      <a:pt x="153187" y="21246"/>
                      <a:pt x="153187" y="63611"/>
                    </a:cubicBezTo>
                    <a:lnTo>
                      <a:pt x="153187" y="15803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5" name="フリーフォーム: 図形 1024">
                <a:extLst>
                  <a:ext uri="{FF2B5EF4-FFF2-40B4-BE49-F238E27FC236}">
                    <a16:creationId xmlns:a16="http://schemas.microsoft.com/office/drawing/2014/main" id="{C95328A0-6392-C2D8-24FE-EEAB44EDD78C}"/>
                  </a:ext>
                </a:extLst>
              </p:cNvPr>
              <p:cNvSpPr/>
              <p:nvPr>
                <p:custDataLst>
                  <p:tags r:id="rId66"/>
                </p:custDataLst>
              </p:nvPr>
            </p:nvSpPr>
            <p:spPr>
              <a:xfrm>
                <a:off x="17641998" y="6088774"/>
                <a:ext cx="121508" cy="161732"/>
              </a:xfrm>
              <a:custGeom>
                <a:avLst/>
                <a:gdLst>
                  <a:gd name="connsiteX0" fmla="*/ 303 w 121508"/>
                  <a:gd name="connsiteY0" fmla="*/ 153965 h 161732"/>
                  <a:gd name="connsiteX1" fmla="*/ 303 w 121508"/>
                  <a:gd name="connsiteY1" fmla="*/ 115414 h 161732"/>
                  <a:gd name="connsiteX2" fmla="*/ 24264 w 121508"/>
                  <a:gd name="connsiteY2" fmla="*/ 125955 h 161732"/>
                  <a:gd name="connsiteX3" fmla="*/ 46989 w 121508"/>
                  <a:gd name="connsiteY3" fmla="*/ 129419 h 161732"/>
                  <a:gd name="connsiteX4" fmla="*/ 67395 w 121508"/>
                  <a:gd name="connsiteY4" fmla="*/ 125955 h 161732"/>
                  <a:gd name="connsiteX5" fmla="*/ 74970 w 121508"/>
                  <a:gd name="connsiteY5" fmla="*/ 115414 h 161732"/>
                  <a:gd name="connsiteX6" fmla="*/ 71569 w 121508"/>
                  <a:gd name="connsiteY6" fmla="*/ 107885 h 161732"/>
                  <a:gd name="connsiteX7" fmla="*/ 62757 w 121508"/>
                  <a:gd name="connsiteY7" fmla="*/ 102614 h 161732"/>
                  <a:gd name="connsiteX8" fmla="*/ 51163 w 121508"/>
                  <a:gd name="connsiteY8" fmla="*/ 98548 h 161732"/>
                  <a:gd name="connsiteX9" fmla="*/ 38950 w 121508"/>
                  <a:gd name="connsiteY9" fmla="*/ 94482 h 161732"/>
                  <a:gd name="connsiteX10" fmla="*/ 22255 w 121508"/>
                  <a:gd name="connsiteY10" fmla="*/ 87103 h 161732"/>
                  <a:gd name="connsiteX11" fmla="*/ 10196 w 121508"/>
                  <a:gd name="connsiteY11" fmla="*/ 77767 h 161732"/>
                  <a:gd name="connsiteX12" fmla="*/ 2776 w 121508"/>
                  <a:gd name="connsiteY12" fmla="*/ 65569 h 161732"/>
                  <a:gd name="connsiteX13" fmla="*/ 303 w 121508"/>
                  <a:gd name="connsiteY13" fmla="*/ 49155 h 161732"/>
                  <a:gd name="connsiteX14" fmla="*/ 6023 w 121508"/>
                  <a:gd name="connsiteY14" fmla="*/ 26868 h 161732"/>
                  <a:gd name="connsiteX15" fmla="*/ 21482 w 121508"/>
                  <a:gd name="connsiteY15" fmla="*/ 11658 h 161732"/>
                  <a:gd name="connsiteX16" fmla="*/ 43588 w 121508"/>
                  <a:gd name="connsiteY16" fmla="*/ 2924 h 161732"/>
                  <a:gd name="connsiteX17" fmla="*/ 69559 w 121508"/>
                  <a:gd name="connsiteY17" fmla="*/ 63 h 161732"/>
                  <a:gd name="connsiteX18" fmla="*/ 90893 w 121508"/>
                  <a:gd name="connsiteY18" fmla="*/ 1719 h 161732"/>
                  <a:gd name="connsiteX19" fmla="*/ 112226 w 121508"/>
                  <a:gd name="connsiteY19" fmla="*/ 6237 h 161732"/>
                  <a:gd name="connsiteX20" fmla="*/ 112226 w 121508"/>
                  <a:gd name="connsiteY20" fmla="*/ 42981 h 161732"/>
                  <a:gd name="connsiteX21" fmla="*/ 92284 w 121508"/>
                  <a:gd name="connsiteY21" fmla="*/ 35150 h 161732"/>
                  <a:gd name="connsiteX22" fmla="*/ 71569 w 121508"/>
                  <a:gd name="connsiteY22" fmla="*/ 32439 h 161732"/>
                  <a:gd name="connsiteX23" fmla="*/ 62448 w 121508"/>
                  <a:gd name="connsiteY23" fmla="*/ 33343 h 161732"/>
                  <a:gd name="connsiteX24" fmla="*/ 55028 w 121508"/>
                  <a:gd name="connsiteY24" fmla="*/ 35752 h 161732"/>
                  <a:gd name="connsiteX25" fmla="*/ 49926 w 121508"/>
                  <a:gd name="connsiteY25" fmla="*/ 39818 h 161732"/>
                  <a:gd name="connsiteX26" fmla="*/ 48071 w 121508"/>
                  <a:gd name="connsiteY26" fmla="*/ 45390 h 161732"/>
                  <a:gd name="connsiteX27" fmla="*/ 50854 w 121508"/>
                  <a:gd name="connsiteY27" fmla="*/ 52618 h 161732"/>
                  <a:gd name="connsiteX28" fmla="*/ 58120 w 121508"/>
                  <a:gd name="connsiteY28" fmla="*/ 57889 h 161732"/>
                  <a:gd name="connsiteX29" fmla="*/ 68013 w 121508"/>
                  <a:gd name="connsiteY29" fmla="*/ 61804 h 161732"/>
                  <a:gd name="connsiteX30" fmla="*/ 78989 w 121508"/>
                  <a:gd name="connsiteY30" fmla="*/ 65268 h 161732"/>
                  <a:gd name="connsiteX31" fmla="*/ 96613 w 121508"/>
                  <a:gd name="connsiteY31" fmla="*/ 72496 h 161732"/>
                  <a:gd name="connsiteX32" fmla="*/ 110062 w 121508"/>
                  <a:gd name="connsiteY32" fmla="*/ 81682 h 161732"/>
                  <a:gd name="connsiteX33" fmla="*/ 118719 w 121508"/>
                  <a:gd name="connsiteY33" fmla="*/ 94030 h 161732"/>
                  <a:gd name="connsiteX34" fmla="*/ 121811 w 121508"/>
                  <a:gd name="connsiteY34" fmla="*/ 110896 h 161732"/>
                  <a:gd name="connsiteX35" fmla="*/ 115627 w 121508"/>
                  <a:gd name="connsiteY35" fmla="*/ 134388 h 161732"/>
                  <a:gd name="connsiteX36" fmla="*/ 99395 w 121508"/>
                  <a:gd name="connsiteY36" fmla="*/ 150200 h 161732"/>
                  <a:gd name="connsiteX37" fmla="*/ 76052 w 121508"/>
                  <a:gd name="connsiteY37" fmla="*/ 158934 h 161732"/>
                  <a:gd name="connsiteX38" fmla="*/ 48689 w 121508"/>
                  <a:gd name="connsiteY38" fmla="*/ 161795 h 161732"/>
                  <a:gd name="connsiteX39" fmla="*/ 303 w 121508"/>
                  <a:gd name="connsiteY39" fmla="*/ 15396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21508" h="161732">
                    <a:moveTo>
                      <a:pt x="303" y="153965"/>
                    </a:moveTo>
                    <a:lnTo>
                      <a:pt x="303" y="115414"/>
                    </a:lnTo>
                    <a:cubicBezTo>
                      <a:pt x="8341" y="120132"/>
                      <a:pt x="16329" y="123646"/>
                      <a:pt x="24264" y="125955"/>
                    </a:cubicBezTo>
                    <a:cubicBezTo>
                      <a:pt x="32303" y="128264"/>
                      <a:pt x="39878" y="129419"/>
                      <a:pt x="46989" y="129419"/>
                    </a:cubicBezTo>
                    <a:cubicBezTo>
                      <a:pt x="55646" y="129419"/>
                      <a:pt x="62448" y="128264"/>
                      <a:pt x="67395" y="125955"/>
                    </a:cubicBezTo>
                    <a:cubicBezTo>
                      <a:pt x="72445" y="123646"/>
                      <a:pt x="74970" y="120132"/>
                      <a:pt x="74970" y="115414"/>
                    </a:cubicBezTo>
                    <a:cubicBezTo>
                      <a:pt x="74970" y="112402"/>
                      <a:pt x="73836" y="109892"/>
                      <a:pt x="71569" y="107885"/>
                    </a:cubicBezTo>
                    <a:cubicBezTo>
                      <a:pt x="69302" y="105877"/>
                      <a:pt x="66364" y="104120"/>
                      <a:pt x="62757" y="102614"/>
                    </a:cubicBezTo>
                    <a:cubicBezTo>
                      <a:pt x="59253" y="101108"/>
                      <a:pt x="55388" y="99753"/>
                      <a:pt x="51163" y="98548"/>
                    </a:cubicBezTo>
                    <a:cubicBezTo>
                      <a:pt x="46937" y="97343"/>
                      <a:pt x="42867" y="95988"/>
                      <a:pt x="38950" y="94482"/>
                    </a:cubicBezTo>
                    <a:cubicBezTo>
                      <a:pt x="32664" y="92173"/>
                      <a:pt x="27098" y="89713"/>
                      <a:pt x="22255" y="87103"/>
                    </a:cubicBezTo>
                    <a:cubicBezTo>
                      <a:pt x="17514" y="84393"/>
                      <a:pt x="13494" y="81280"/>
                      <a:pt x="10196" y="77767"/>
                    </a:cubicBezTo>
                    <a:cubicBezTo>
                      <a:pt x="7002" y="74253"/>
                      <a:pt x="4528" y="70187"/>
                      <a:pt x="2776" y="65569"/>
                    </a:cubicBezTo>
                    <a:cubicBezTo>
                      <a:pt x="1127" y="60951"/>
                      <a:pt x="303" y="55480"/>
                      <a:pt x="303" y="49155"/>
                    </a:cubicBezTo>
                    <a:cubicBezTo>
                      <a:pt x="303" y="40521"/>
                      <a:pt x="2209" y="33092"/>
                      <a:pt x="6023" y="26868"/>
                    </a:cubicBezTo>
                    <a:cubicBezTo>
                      <a:pt x="9939" y="20643"/>
                      <a:pt x="15092" y="15573"/>
                      <a:pt x="21482" y="11658"/>
                    </a:cubicBezTo>
                    <a:cubicBezTo>
                      <a:pt x="27974" y="7642"/>
                      <a:pt x="35343" y="4731"/>
                      <a:pt x="43588" y="2924"/>
                    </a:cubicBezTo>
                    <a:cubicBezTo>
                      <a:pt x="51936" y="1016"/>
                      <a:pt x="60593" y="63"/>
                      <a:pt x="69559" y="63"/>
                    </a:cubicBezTo>
                    <a:cubicBezTo>
                      <a:pt x="76567" y="63"/>
                      <a:pt x="83678" y="615"/>
                      <a:pt x="90893" y="1719"/>
                    </a:cubicBezTo>
                    <a:cubicBezTo>
                      <a:pt x="98107" y="2723"/>
                      <a:pt x="105218" y="4229"/>
                      <a:pt x="112226" y="6237"/>
                    </a:cubicBezTo>
                    <a:lnTo>
                      <a:pt x="112226" y="42981"/>
                    </a:lnTo>
                    <a:cubicBezTo>
                      <a:pt x="106043" y="39467"/>
                      <a:pt x="99395" y="36857"/>
                      <a:pt x="92284" y="35150"/>
                    </a:cubicBezTo>
                    <a:cubicBezTo>
                      <a:pt x="85276" y="33343"/>
                      <a:pt x="78371" y="32439"/>
                      <a:pt x="71569" y="32439"/>
                    </a:cubicBezTo>
                    <a:cubicBezTo>
                      <a:pt x="68374" y="32439"/>
                      <a:pt x="65334" y="32741"/>
                      <a:pt x="62448" y="33343"/>
                    </a:cubicBezTo>
                    <a:cubicBezTo>
                      <a:pt x="59665" y="33845"/>
                      <a:pt x="57192" y="34648"/>
                      <a:pt x="55028" y="35752"/>
                    </a:cubicBezTo>
                    <a:cubicBezTo>
                      <a:pt x="52863" y="36756"/>
                      <a:pt x="51163" y="38112"/>
                      <a:pt x="49926" y="39818"/>
                    </a:cubicBezTo>
                    <a:cubicBezTo>
                      <a:pt x="48689" y="41425"/>
                      <a:pt x="48071" y="43282"/>
                      <a:pt x="48071" y="45390"/>
                    </a:cubicBezTo>
                    <a:cubicBezTo>
                      <a:pt x="48071" y="48201"/>
                      <a:pt x="48999" y="50610"/>
                      <a:pt x="50854" y="52618"/>
                    </a:cubicBezTo>
                    <a:cubicBezTo>
                      <a:pt x="52709" y="54626"/>
                      <a:pt x="55131" y="56383"/>
                      <a:pt x="58120" y="57889"/>
                    </a:cubicBezTo>
                    <a:cubicBezTo>
                      <a:pt x="61108" y="59294"/>
                      <a:pt x="64406" y="60600"/>
                      <a:pt x="68013" y="61804"/>
                    </a:cubicBezTo>
                    <a:cubicBezTo>
                      <a:pt x="71723" y="62909"/>
                      <a:pt x="75382" y="64063"/>
                      <a:pt x="78989" y="65268"/>
                    </a:cubicBezTo>
                    <a:cubicBezTo>
                      <a:pt x="85482" y="67476"/>
                      <a:pt x="91356" y="69886"/>
                      <a:pt x="96613" y="72496"/>
                    </a:cubicBezTo>
                    <a:cubicBezTo>
                      <a:pt x="101869" y="75106"/>
                      <a:pt x="106352" y="78168"/>
                      <a:pt x="110062" y="81682"/>
                    </a:cubicBezTo>
                    <a:cubicBezTo>
                      <a:pt x="113875" y="85196"/>
                      <a:pt x="116761" y="89312"/>
                      <a:pt x="118719" y="94030"/>
                    </a:cubicBezTo>
                    <a:cubicBezTo>
                      <a:pt x="120780" y="98749"/>
                      <a:pt x="121811" y="104371"/>
                      <a:pt x="121811" y="110896"/>
                    </a:cubicBezTo>
                    <a:cubicBezTo>
                      <a:pt x="121811" y="120032"/>
                      <a:pt x="119750" y="127863"/>
                      <a:pt x="115627" y="134388"/>
                    </a:cubicBezTo>
                    <a:cubicBezTo>
                      <a:pt x="111608" y="140813"/>
                      <a:pt x="106197" y="146084"/>
                      <a:pt x="99395" y="150200"/>
                    </a:cubicBezTo>
                    <a:cubicBezTo>
                      <a:pt x="92696" y="154216"/>
                      <a:pt x="84915" y="157127"/>
                      <a:pt x="76052" y="158934"/>
                    </a:cubicBezTo>
                    <a:cubicBezTo>
                      <a:pt x="67292" y="160842"/>
                      <a:pt x="58171" y="161795"/>
                      <a:pt x="48689" y="161795"/>
                    </a:cubicBezTo>
                    <a:cubicBezTo>
                      <a:pt x="31272" y="161795"/>
                      <a:pt x="15143" y="159185"/>
                      <a:pt x="303" y="1539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6" name="フリーフォーム: 図形 1025">
                <a:extLst>
                  <a:ext uri="{FF2B5EF4-FFF2-40B4-BE49-F238E27FC236}">
                    <a16:creationId xmlns:a16="http://schemas.microsoft.com/office/drawing/2014/main" id="{6B0FA176-786F-3649-6CCD-6914FBD7DAE1}"/>
                  </a:ext>
                </a:extLst>
              </p:cNvPr>
              <p:cNvSpPr/>
              <p:nvPr>
                <p:custDataLst>
                  <p:tags r:id="rId67"/>
                </p:custDataLst>
              </p:nvPr>
            </p:nvSpPr>
            <p:spPr>
              <a:xfrm>
                <a:off x="17782212" y="6088774"/>
                <a:ext cx="171286" cy="161732"/>
              </a:xfrm>
              <a:custGeom>
                <a:avLst/>
                <a:gdLst>
                  <a:gd name="connsiteX0" fmla="*/ 85177 w 171286"/>
                  <a:gd name="connsiteY0" fmla="*/ 161795 h 161732"/>
                  <a:gd name="connsiteX1" fmla="*/ 22877 w 171286"/>
                  <a:gd name="connsiteY1" fmla="*/ 140261 h 161732"/>
                  <a:gd name="connsiteX2" fmla="*/ 307 w 171286"/>
                  <a:gd name="connsiteY2" fmla="*/ 81531 h 161732"/>
                  <a:gd name="connsiteX3" fmla="*/ 23805 w 171286"/>
                  <a:gd name="connsiteY3" fmla="*/ 21748 h 161732"/>
                  <a:gd name="connsiteX4" fmla="*/ 87342 w 171286"/>
                  <a:gd name="connsiteY4" fmla="*/ 63 h 161732"/>
                  <a:gd name="connsiteX5" fmla="*/ 149178 w 171286"/>
                  <a:gd name="connsiteY5" fmla="*/ 21748 h 161732"/>
                  <a:gd name="connsiteX6" fmla="*/ 171593 w 171286"/>
                  <a:gd name="connsiteY6" fmla="*/ 78821 h 161732"/>
                  <a:gd name="connsiteX7" fmla="*/ 148405 w 171286"/>
                  <a:gd name="connsiteY7" fmla="*/ 139508 h 161732"/>
                  <a:gd name="connsiteX8" fmla="*/ 85177 w 171286"/>
                  <a:gd name="connsiteY8" fmla="*/ 161795 h 161732"/>
                  <a:gd name="connsiteX9" fmla="*/ 86414 w 171286"/>
                  <a:gd name="connsiteY9" fmla="*/ 36505 h 161732"/>
                  <a:gd name="connsiteX10" fmla="*/ 59515 w 171286"/>
                  <a:gd name="connsiteY10" fmla="*/ 48101 h 161732"/>
                  <a:gd name="connsiteX11" fmla="*/ 49931 w 171286"/>
                  <a:gd name="connsiteY11" fmla="*/ 80929 h 161732"/>
                  <a:gd name="connsiteX12" fmla="*/ 86723 w 171286"/>
                  <a:gd name="connsiteY12" fmla="*/ 125353 h 161732"/>
                  <a:gd name="connsiteX13" fmla="*/ 121815 w 171286"/>
                  <a:gd name="connsiteY13" fmla="*/ 79724 h 161732"/>
                  <a:gd name="connsiteX14" fmla="*/ 86414 w 171286"/>
                  <a:gd name="connsiteY14" fmla="*/ 36505 h 16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1286" h="161732">
                    <a:moveTo>
                      <a:pt x="85177" y="161795"/>
                    </a:moveTo>
                    <a:cubicBezTo>
                      <a:pt x="58794" y="161795"/>
                      <a:pt x="38027" y="154617"/>
                      <a:pt x="22877" y="140261"/>
                    </a:cubicBezTo>
                    <a:cubicBezTo>
                      <a:pt x="7830" y="125805"/>
                      <a:pt x="307" y="106228"/>
                      <a:pt x="307" y="81531"/>
                    </a:cubicBezTo>
                    <a:cubicBezTo>
                      <a:pt x="307" y="56032"/>
                      <a:pt x="8140" y="36104"/>
                      <a:pt x="23805" y="21748"/>
                    </a:cubicBezTo>
                    <a:cubicBezTo>
                      <a:pt x="39470" y="7291"/>
                      <a:pt x="60649" y="63"/>
                      <a:pt x="87342" y="63"/>
                    </a:cubicBezTo>
                    <a:cubicBezTo>
                      <a:pt x="113622" y="63"/>
                      <a:pt x="134234" y="7291"/>
                      <a:pt x="149178" y="21748"/>
                    </a:cubicBezTo>
                    <a:cubicBezTo>
                      <a:pt x="164121" y="36104"/>
                      <a:pt x="171593" y="55128"/>
                      <a:pt x="171593" y="78821"/>
                    </a:cubicBezTo>
                    <a:cubicBezTo>
                      <a:pt x="171593" y="104421"/>
                      <a:pt x="163864" y="124650"/>
                      <a:pt x="148405" y="139508"/>
                    </a:cubicBezTo>
                    <a:cubicBezTo>
                      <a:pt x="133049" y="154366"/>
                      <a:pt x="111973" y="161795"/>
                      <a:pt x="85177" y="161795"/>
                    </a:cubicBezTo>
                    <a:close/>
                    <a:moveTo>
                      <a:pt x="86414" y="36505"/>
                    </a:moveTo>
                    <a:cubicBezTo>
                      <a:pt x="74871" y="36505"/>
                      <a:pt x="65905" y="40370"/>
                      <a:pt x="59515" y="48101"/>
                    </a:cubicBezTo>
                    <a:cubicBezTo>
                      <a:pt x="53126" y="55831"/>
                      <a:pt x="49931" y="66774"/>
                      <a:pt x="49931" y="80929"/>
                    </a:cubicBezTo>
                    <a:cubicBezTo>
                      <a:pt x="49931" y="110545"/>
                      <a:pt x="62195" y="125353"/>
                      <a:pt x="86723" y="125353"/>
                    </a:cubicBezTo>
                    <a:cubicBezTo>
                      <a:pt x="110118" y="125353"/>
                      <a:pt x="121815" y="110143"/>
                      <a:pt x="121815" y="79724"/>
                    </a:cubicBezTo>
                    <a:cubicBezTo>
                      <a:pt x="121815" y="50912"/>
                      <a:pt x="110015" y="36505"/>
                      <a:pt x="86414" y="365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7" name="フリーフォーム: 図形 1026">
                <a:extLst>
                  <a:ext uri="{FF2B5EF4-FFF2-40B4-BE49-F238E27FC236}">
                    <a16:creationId xmlns:a16="http://schemas.microsoft.com/office/drawing/2014/main" id="{C989B36C-7CCB-9F1E-3909-7B6FADEDDC04}"/>
                  </a:ext>
                </a:extLst>
              </p:cNvPr>
              <p:cNvSpPr/>
              <p:nvPr>
                <p:custDataLst>
                  <p:tags r:id="rId68"/>
                </p:custDataLst>
              </p:nvPr>
            </p:nvSpPr>
            <p:spPr>
              <a:xfrm>
                <a:off x="17985189" y="6089828"/>
                <a:ext cx="103266" cy="156913"/>
              </a:xfrm>
              <a:custGeom>
                <a:avLst/>
                <a:gdLst>
                  <a:gd name="connsiteX0" fmla="*/ 103580 w 103266"/>
                  <a:gd name="connsiteY0" fmla="*/ 45691 h 156913"/>
                  <a:gd name="connsiteX1" fmla="*/ 83019 w 103266"/>
                  <a:gd name="connsiteY1" fmla="*/ 41023 h 156913"/>
                  <a:gd name="connsiteX2" fmla="*/ 58130 w 103266"/>
                  <a:gd name="connsiteY2" fmla="*/ 52468 h 156913"/>
                  <a:gd name="connsiteX3" fmla="*/ 49164 w 103266"/>
                  <a:gd name="connsiteY3" fmla="*/ 83339 h 156913"/>
                  <a:gd name="connsiteX4" fmla="*/ 49164 w 103266"/>
                  <a:gd name="connsiteY4" fmla="*/ 156977 h 156913"/>
                  <a:gd name="connsiteX5" fmla="*/ 313 w 103266"/>
                  <a:gd name="connsiteY5" fmla="*/ 156977 h 156913"/>
                  <a:gd name="connsiteX6" fmla="*/ 313 w 103266"/>
                  <a:gd name="connsiteY6" fmla="*/ 2773 h 156913"/>
                  <a:gd name="connsiteX7" fmla="*/ 49164 w 103266"/>
                  <a:gd name="connsiteY7" fmla="*/ 2773 h 156913"/>
                  <a:gd name="connsiteX8" fmla="*/ 49164 w 103266"/>
                  <a:gd name="connsiteY8" fmla="*/ 31385 h 156913"/>
                  <a:gd name="connsiteX9" fmla="*/ 49782 w 103266"/>
                  <a:gd name="connsiteY9" fmla="*/ 31385 h 156913"/>
                  <a:gd name="connsiteX10" fmla="*/ 91522 w 103266"/>
                  <a:gd name="connsiteY10" fmla="*/ 63 h 156913"/>
                  <a:gd name="connsiteX11" fmla="*/ 103580 w 103266"/>
                  <a:gd name="connsiteY11" fmla="*/ 1870 h 156913"/>
                  <a:gd name="connsiteX12" fmla="*/ 103580 w 103266"/>
                  <a:gd name="connsiteY12" fmla="*/ 45691 h 156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266" h="156913">
                    <a:moveTo>
                      <a:pt x="103580" y="45691"/>
                    </a:moveTo>
                    <a:cubicBezTo>
                      <a:pt x="97705" y="42579"/>
                      <a:pt x="90852" y="41023"/>
                      <a:pt x="83019" y="41023"/>
                    </a:cubicBezTo>
                    <a:cubicBezTo>
                      <a:pt x="72404" y="41023"/>
                      <a:pt x="64107" y="44838"/>
                      <a:pt x="58130" y="52468"/>
                    </a:cubicBezTo>
                    <a:cubicBezTo>
                      <a:pt x="52152" y="59997"/>
                      <a:pt x="49164" y="70287"/>
                      <a:pt x="49164" y="83339"/>
                    </a:cubicBezTo>
                    <a:lnTo>
                      <a:pt x="49164" y="156977"/>
                    </a:lnTo>
                    <a:lnTo>
                      <a:pt x="313" y="156977"/>
                    </a:lnTo>
                    <a:lnTo>
                      <a:pt x="313" y="2773"/>
                    </a:lnTo>
                    <a:lnTo>
                      <a:pt x="49164" y="2773"/>
                    </a:lnTo>
                    <a:lnTo>
                      <a:pt x="49164" y="31385"/>
                    </a:lnTo>
                    <a:lnTo>
                      <a:pt x="49782" y="31385"/>
                    </a:lnTo>
                    <a:cubicBezTo>
                      <a:pt x="57512" y="10504"/>
                      <a:pt x="71425" y="63"/>
                      <a:pt x="91522" y="63"/>
                    </a:cubicBezTo>
                    <a:cubicBezTo>
                      <a:pt x="96675" y="63"/>
                      <a:pt x="100694" y="665"/>
                      <a:pt x="103580" y="1870"/>
                    </a:cubicBezTo>
                    <a:lnTo>
                      <a:pt x="103580" y="4569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8" name="フリーフォーム: 図形 1027">
                <a:extLst>
                  <a:ext uri="{FF2B5EF4-FFF2-40B4-BE49-F238E27FC236}">
                    <a16:creationId xmlns:a16="http://schemas.microsoft.com/office/drawing/2014/main" id="{7A3DAFD7-2B2F-D26B-5F7F-02906B0C4B8E}"/>
                  </a:ext>
                </a:extLst>
              </p:cNvPr>
              <p:cNvSpPr/>
              <p:nvPr>
                <p:custDataLst>
                  <p:tags r:id="rId69"/>
                </p:custDataLst>
              </p:nvPr>
            </p:nvSpPr>
            <p:spPr>
              <a:xfrm>
                <a:off x="18226759" y="6035484"/>
                <a:ext cx="75667" cy="211258"/>
              </a:xfrm>
              <a:custGeom>
                <a:avLst/>
                <a:gdLst>
                  <a:gd name="connsiteX0" fmla="*/ 75989 w 75667"/>
                  <a:gd name="connsiteY0" fmla="*/ 211321 h 211258"/>
                  <a:gd name="connsiteX1" fmla="*/ 75989 w 75667"/>
                  <a:gd name="connsiteY1" fmla="*/ 196826 h 211258"/>
                  <a:gd name="connsiteX2" fmla="*/ 56359 w 75667"/>
                  <a:gd name="connsiteY2" fmla="*/ 196826 h 211258"/>
                  <a:gd name="connsiteX3" fmla="*/ 56359 w 75667"/>
                  <a:gd name="connsiteY3" fmla="*/ 72538 h 211258"/>
                  <a:gd name="connsiteX4" fmla="*/ 1271 w 75667"/>
                  <a:gd name="connsiteY4" fmla="*/ 75006 h 211258"/>
                  <a:gd name="connsiteX5" fmla="*/ 1271 w 75667"/>
                  <a:gd name="connsiteY5" fmla="*/ 89501 h 211258"/>
                  <a:gd name="connsiteX6" fmla="*/ 22166 w 75667"/>
                  <a:gd name="connsiteY6" fmla="*/ 101528 h 211258"/>
                  <a:gd name="connsiteX7" fmla="*/ 22166 w 75667"/>
                  <a:gd name="connsiteY7" fmla="*/ 196826 h 211258"/>
                  <a:gd name="connsiteX8" fmla="*/ 321 w 75667"/>
                  <a:gd name="connsiteY8" fmla="*/ 196826 h 211258"/>
                  <a:gd name="connsiteX9" fmla="*/ 321 w 75667"/>
                  <a:gd name="connsiteY9" fmla="*/ 211321 h 211258"/>
                  <a:gd name="connsiteX10" fmla="*/ 38946 w 75667"/>
                  <a:gd name="connsiteY10" fmla="*/ 210396 h 211258"/>
                  <a:gd name="connsiteX11" fmla="*/ 75989 w 75667"/>
                  <a:gd name="connsiteY11" fmla="*/ 211321 h 211258"/>
                  <a:gd name="connsiteX12" fmla="*/ 60792 w 75667"/>
                  <a:gd name="connsiteY12" fmla="*/ 24118 h 211258"/>
                  <a:gd name="connsiteX13" fmla="*/ 36097 w 75667"/>
                  <a:gd name="connsiteY13" fmla="*/ 63 h 211258"/>
                  <a:gd name="connsiteX14" fmla="*/ 11402 w 75667"/>
                  <a:gd name="connsiteY14" fmla="*/ 24118 h 211258"/>
                  <a:gd name="connsiteX15" fmla="*/ 36097 w 75667"/>
                  <a:gd name="connsiteY15" fmla="*/ 48174 h 211258"/>
                  <a:gd name="connsiteX16" fmla="*/ 60792 w 75667"/>
                  <a:gd name="connsiteY16" fmla="*/ 24118 h 21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5667" h="211258">
                    <a:moveTo>
                      <a:pt x="75989" y="211321"/>
                    </a:moveTo>
                    <a:lnTo>
                      <a:pt x="75989" y="196826"/>
                    </a:lnTo>
                    <a:lnTo>
                      <a:pt x="56359" y="196826"/>
                    </a:lnTo>
                    <a:lnTo>
                      <a:pt x="56359" y="72538"/>
                    </a:lnTo>
                    <a:lnTo>
                      <a:pt x="1271" y="75006"/>
                    </a:lnTo>
                    <a:lnTo>
                      <a:pt x="1271" y="89501"/>
                    </a:lnTo>
                    <a:cubicBezTo>
                      <a:pt x="19950" y="89501"/>
                      <a:pt x="22166" y="89501"/>
                      <a:pt x="22166" y="101528"/>
                    </a:cubicBezTo>
                    <a:lnTo>
                      <a:pt x="22166" y="196826"/>
                    </a:lnTo>
                    <a:lnTo>
                      <a:pt x="321" y="196826"/>
                    </a:lnTo>
                    <a:lnTo>
                      <a:pt x="321" y="211321"/>
                    </a:lnTo>
                    <a:lnTo>
                      <a:pt x="38946" y="210396"/>
                    </a:lnTo>
                    <a:lnTo>
                      <a:pt x="75989" y="211321"/>
                    </a:lnTo>
                    <a:close/>
                    <a:moveTo>
                      <a:pt x="60792" y="24118"/>
                    </a:moveTo>
                    <a:cubicBezTo>
                      <a:pt x="60792" y="10857"/>
                      <a:pt x="49711" y="63"/>
                      <a:pt x="36097" y="63"/>
                    </a:cubicBezTo>
                    <a:cubicBezTo>
                      <a:pt x="22483" y="63"/>
                      <a:pt x="11402" y="10857"/>
                      <a:pt x="11402" y="24118"/>
                    </a:cubicBezTo>
                    <a:cubicBezTo>
                      <a:pt x="11402" y="37380"/>
                      <a:pt x="22483" y="48174"/>
                      <a:pt x="36097" y="48174"/>
                    </a:cubicBezTo>
                    <a:cubicBezTo>
                      <a:pt x="49711" y="48174"/>
                      <a:pt x="60792" y="37380"/>
                      <a:pt x="60792" y="241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29" name="フリーフォーム: 図形 1028">
                <a:extLst>
                  <a:ext uri="{FF2B5EF4-FFF2-40B4-BE49-F238E27FC236}">
                    <a16:creationId xmlns:a16="http://schemas.microsoft.com/office/drawing/2014/main" id="{E86147B7-DBD9-349F-57B0-14DFDC50BF50}"/>
                  </a:ext>
                </a:extLst>
              </p:cNvPr>
              <p:cNvSpPr/>
              <p:nvPr>
                <p:custDataLst>
                  <p:tags r:id="rId70"/>
                </p:custDataLst>
              </p:nvPr>
            </p:nvSpPr>
            <p:spPr>
              <a:xfrm>
                <a:off x="18327122" y="6107959"/>
                <a:ext cx="180462" cy="138782"/>
              </a:xfrm>
              <a:custGeom>
                <a:avLst/>
                <a:gdLst>
                  <a:gd name="connsiteX0" fmla="*/ 180787 w 180462"/>
                  <a:gd name="connsiteY0" fmla="*/ 138846 h 138782"/>
                  <a:gd name="connsiteX1" fmla="*/ 180787 w 180462"/>
                  <a:gd name="connsiteY1" fmla="*/ 124351 h 138782"/>
                  <a:gd name="connsiteX2" fmla="*/ 158941 w 180462"/>
                  <a:gd name="connsiteY2" fmla="*/ 124351 h 138782"/>
                  <a:gd name="connsiteX3" fmla="*/ 158941 w 180462"/>
                  <a:gd name="connsiteY3" fmla="*/ 44473 h 138782"/>
                  <a:gd name="connsiteX4" fmla="*/ 110185 w 180462"/>
                  <a:gd name="connsiteY4" fmla="*/ 63 h 138782"/>
                  <a:gd name="connsiteX5" fmla="*/ 54780 w 180462"/>
                  <a:gd name="connsiteY5" fmla="*/ 33371 h 138782"/>
                  <a:gd name="connsiteX6" fmla="*/ 54780 w 180462"/>
                  <a:gd name="connsiteY6" fmla="*/ 63 h 138782"/>
                  <a:gd name="connsiteX7" fmla="*/ 324 w 180462"/>
                  <a:gd name="connsiteY7" fmla="*/ 2530 h 138782"/>
                  <a:gd name="connsiteX8" fmla="*/ 324 w 180462"/>
                  <a:gd name="connsiteY8" fmla="*/ 17025 h 138782"/>
                  <a:gd name="connsiteX9" fmla="*/ 22170 w 180462"/>
                  <a:gd name="connsiteY9" fmla="*/ 29053 h 138782"/>
                  <a:gd name="connsiteX10" fmla="*/ 22170 w 180462"/>
                  <a:gd name="connsiteY10" fmla="*/ 124351 h 138782"/>
                  <a:gd name="connsiteX11" fmla="*/ 324 w 180462"/>
                  <a:gd name="connsiteY11" fmla="*/ 124351 h 138782"/>
                  <a:gd name="connsiteX12" fmla="*/ 324 w 180462"/>
                  <a:gd name="connsiteY12" fmla="*/ 138846 h 138782"/>
                  <a:gd name="connsiteX13" fmla="*/ 40216 w 180462"/>
                  <a:gd name="connsiteY13" fmla="*/ 137920 h 138782"/>
                  <a:gd name="connsiteX14" fmla="*/ 80108 w 180462"/>
                  <a:gd name="connsiteY14" fmla="*/ 138846 h 138782"/>
                  <a:gd name="connsiteX15" fmla="*/ 80108 w 180462"/>
                  <a:gd name="connsiteY15" fmla="*/ 124351 h 138782"/>
                  <a:gd name="connsiteX16" fmla="*/ 58262 w 180462"/>
                  <a:gd name="connsiteY16" fmla="*/ 124351 h 138782"/>
                  <a:gd name="connsiteX17" fmla="*/ 58262 w 180462"/>
                  <a:gd name="connsiteY17" fmla="*/ 59894 h 138782"/>
                  <a:gd name="connsiteX18" fmla="*/ 105436 w 180462"/>
                  <a:gd name="connsiteY18" fmla="*/ 11165 h 138782"/>
                  <a:gd name="connsiteX19" fmla="*/ 122849 w 180462"/>
                  <a:gd name="connsiteY19" fmla="*/ 41081 h 138782"/>
                  <a:gd name="connsiteX20" fmla="*/ 122849 w 180462"/>
                  <a:gd name="connsiteY20" fmla="*/ 124351 h 138782"/>
                  <a:gd name="connsiteX21" fmla="*/ 101003 w 180462"/>
                  <a:gd name="connsiteY21" fmla="*/ 124351 h 138782"/>
                  <a:gd name="connsiteX22" fmla="*/ 101003 w 180462"/>
                  <a:gd name="connsiteY22" fmla="*/ 138846 h 138782"/>
                  <a:gd name="connsiteX23" fmla="*/ 140895 w 180462"/>
                  <a:gd name="connsiteY23" fmla="*/ 137920 h 138782"/>
                  <a:gd name="connsiteX24" fmla="*/ 180787 w 180462"/>
                  <a:gd name="connsiteY24" fmla="*/ 138846 h 138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80462" h="138782">
                    <a:moveTo>
                      <a:pt x="180787" y="138846"/>
                    </a:moveTo>
                    <a:lnTo>
                      <a:pt x="180787" y="124351"/>
                    </a:lnTo>
                    <a:lnTo>
                      <a:pt x="158941" y="124351"/>
                    </a:lnTo>
                    <a:lnTo>
                      <a:pt x="158941" y="44473"/>
                    </a:lnTo>
                    <a:cubicBezTo>
                      <a:pt x="158941" y="12091"/>
                      <a:pt x="141845" y="63"/>
                      <a:pt x="110185" y="63"/>
                    </a:cubicBezTo>
                    <a:cubicBezTo>
                      <a:pt x="79791" y="63"/>
                      <a:pt x="63011" y="17642"/>
                      <a:pt x="54780" y="33371"/>
                    </a:cubicBezTo>
                    <a:lnTo>
                      <a:pt x="54780" y="63"/>
                    </a:lnTo>
                    <a:lnTo>
                      <a:pt x="324" y="2530"/>
                    </a:lnTo>
                    <a:lnTo>
                      <a:pt x="324" y="17025"/>
                    </a:lnTo>
                    <a:cubicBezTo>
                      <a:pt x="19953" y="17025"/>
                      <a:pt x="22170" y="17025"/>
                      <a:pt x="22170" y="29053"/>
                    </a:cubicBezTo>
                    <a:lnTo>
                      <a:pt x="22170" y="124351"/>
                    </a:lnTo>
                    <a:lnTo>
                      <a:pt x="324" y="124351"/>
                    </a:lnTo>
                    <a:lnTo>
                      <a:pt x="324" y="138846"/>
                    </a:lnTo>
                    <a:lnTo>
                      <a:pt x="40216" y="137920"/>
                    </a:lnTo>
                    <a:lnTo>
                      <a:pt x="80108" y="138846"/>
                    </a:lnTo>
                    <a:lnTo>
                      <a:pt x="80108" y="124351"/>
                    </a:lnTo>
                    <a:lnTo>
                      <a:pt x="58262" y="124351"/>
                    </a:lnTo>
                    <a:lnTo>
                      <a:pt x="58262" y="59894"/>
                    </a:lnTo>
                    <a:cubicBezTo>
                      <a:pt x="58262" y="26277"/>
                      <a:pt x="85490" y="11165"/>
                      <a:pt x="105436" y="11165"/>
                    </a:cubicBezTo>
                    <a:cubicBezTo>
                      <a:pt x="116200" y="11165"/>
                      <a:pt x="122849" y="17642"/>
                      <a:pt x="122849" y="41081"/>
                    </a:cubicBezTo>
                    <a:lnTo>
                      <a:pt x="122849" y="124351"/>
                    </a:lnTo>
                    <a:lnTo>
                      <a:pt x="101003" y="124351"/>
                    </a:lnTo>
                    <a:lnTo>
                      <a:pt x="101003" y="138846"/>
                    </a:lnTo>
                    <a:lnTo>
                      <a:pt x="140895" y="137920"/>
                    </a:lnTo>
                    <a:lnTo>
                      <a:pt x="180787" y="138846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30" name="フリーフォーム: 図形 1029">
                <a:extLst>
                  <a:ext uri="{FF2B5EF4-FFF2-40B4-BE49-F238E27FC236}">
                    <a16:creationId xmlns:a16="http://schemas.microsoft.com/office/drawing/2014/main" id="{FFD86B6E-E4B1-F29E-7589-0DCA59AFF9F6}"/>
                  </a:ext>
                </a:extLst>
              </p:cNvPr>
              <p:cNvSpPr/>
              <p:nvPr>
                <p:custDataLst>
                  <p:tags r:id="rId71"/>
                </p:custDataLst>
              </p:nvPr>
            </p:nvSpPr>
            <p:spPr>
              <a:xfrm>
                <a:off x="18667785" y="6015437"/>
                <a:ext cx="73451" cy="308406"/>
              </a:xfrm>
              <a:custGeom>
                <a:avLst/>
                <a:gdLst>
                  <a:gd name="connsiteX0" fmla="*/ 73786 w 73451"/>
                  <a:gd name="connsiteY0" fmla="*/ 305385 h 308406"/>
                  <a:gd name="connsiteX1" fmla="*/ 68404 w 73451"/>
                  <a:gd name="connsiteY1" fmla="*/ 298600 h 308406"/>
                  <a:gd name="connsiteX2" fmla="*/ 18697 w 73451"/>
                  <a:gd name="connsiteY2" fmla="*/ 154266 h 308406"/>
                  <a:gd name="connsiteX3" fmla="*/ 69670 w 73451"/>
                  <a:gd name="connsiteY3" fmla="*/ 8390 h 308406"/>
                  <a:gd name="connsiteX4" fmla="*/ 73786 w 73451"/>
                  <a:gd name="connsiteY4" fmla="*/ 3147 h 308406"/>
                  <a:gd name="connsiteX5" fmla="*/ 70620 w 73451"/>
                  <a:gd name="connsiteY5" fmla="*/ 63 h 308406"/>
                  <a:gd name="connsiteX6" fmla="*/ 20280 w 73451"/>
                  <a:gd name="connsiteY6" fmla="*/ 60202 h 308406"/>
                  <a:gd name="connsiteX7" fmla="*/ 334 w 73451"/>
                  <a:gd name="connsiteY7" fmla="*/ 154266 h 308406"/>
                  <a:gd name="connsiteX8" fmla="*/ 21230 w 73451"/>
                  <a:gd name="connsiteY8" fmla="*/ 250489 h 308406"/>
                  <a:gd name="connsiteX9" fmla="*/ 70620 w 73451"/>
                  <a:gd name="connsiteY9" fmla="*/ 308469 h 308406"/>
                  <a:gd name="connsiteX10" fmla="*/ 73786 w 73451"/>
                  <a:gd name="connsiteY10" fmla="*/ 305385 h 30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451" h="308406">
                    <a:moveTo>
                      <a:pt x="73786" y="305385"/>
                    </a:moveTo>
                    <a:cubicBezTo>
                      <a:pt x="73786" y="304460"/>
                      <a:pt x="73786" y="303843"/>
                      <a:pt x="68404" y="298600"/>
                    </a:cubicBezTo>
                    <a:cubicBezTo>
                      <a:pt x="28828" y="259741"/>
                      <a:pt x="18697" y="201452"/>
                      <a:pt x="18697" y="154266"/>
                    </a:cubicBezTo>
                    <a:cubicBezTo>
                      <a:pt x="18697" y="100603"/>
                      <a:pt x="30728" y="46941"/>
                      <a:pt x="69670" y="8390"/>
                    </a:cubicBezTo>
                    <a:cubicBezTo>
                      <a:pt x="73786" y="4689"/>
                      <a:pt x="73786" y="4072"/>
                      <a:pt x="73786" y="3147"/>
                    </a:cubicBezTo>
                    <a:cubicBezTo>
                      <a:pt x="73786" y="988"/>
                      <a:pt x="72519" y="63"/>
                      <a:pt x="70620" y="63"/>
                    </a:cubicBezTo>
                    <a:cubicBezTo>
                      <a:pt x="67454" y="63"/>
                      <a:pt x="38960" y="21034"/>
                      <a:pt x="20280" y="60202"/>
                    </a:cubicBezTo>
                    <a:cubicBezTo>
                      <a:pt x="4133" y="94127"/>
                      <a:pt x="334" y="128360"/>
                      <a:pt x="334" y="154266"/>
                    </a:cubicBezTo>
                    <a:cubicBezTo>
                      <a:pt x="334" y="178322"/>
                      <a:pt x="3817" y="215639"/>
                      <a:pt x="21230" y="250489"/>
                    </a:cubicBezTo>
                    <a:cubicBezTo>
                      <a:pt x="40226" y="288423"/>
                      <a:pt x="67454" y="308469"/>
                      <a:pt x="70620" y="308469"/>
                    </a:cubicBezTo>
                    <a:cubicBezTo>
                      <a:pt x="72519" y="308469"/>
                      <a:pt x="73786" y="307544"/>
                      <a:pt x="73786" y="3053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31" name="フリーフォーム: 図形 1030">
                <a:extLst>
                  <a:ext uri="{FF2B5EF4-FFF2-40B4-BE49-F238E27FC236}">
                    <a16:creationId xmlns:a16="http://schemas.microsoft.com/office/drawing/2014/main" id="{27EC514F-1109-DF37-FDDB-5A4BAC77FFDA}"/>
                  </a:ext>
                </a:extLst>
              </p:cNvPr>
              <p:cNvSpPr/>
              <p:nvPr>
                <p:custDataLst>
                  <p:tags r:id="rId72"/>
                </p:custDataLst>
              </p:nvPr>
            </p:nvSpPr>
            <p:spPr>
              <a:xfrm>
                <a:off x="18787742" y="6041344"/>
                <a:ext cx="104478" cy="205398"/>
              </a:xfrm>
              <a:custGeom>
                <a:avLst/>
                <a:gdLst>
                  <a:gd name="connsiteX0" fmla="*/ 65241 w 104478"/>
                  <a:gd name="connsiteY0" fmla="*/ 8081 h 205398"/>
                  <a:gd name="connsiteX1" fmla="*/ 57960 w 104478"/>
                  <a:gd name="connsiteY1" fmla="*/ 63 h 205398"/>
                  <a:gd name="connsiteX2" fmla="*/ 338 w 104478"/>
                  <a:gd name="connsiteY2" fmla="*/ 19801 h 205398"/>
                  <a:gd name="connsiteX3" fmla="*/ 338 w 104478"/>
                  <a:gd name="connsiteY3" fmla="*/ 29361 h 205398"/>
                  <a:gd name="connsiteX4" fmla="*/ 41813 w 104478"/>
                  <a:gd name="connsiteY4" fmla="*/ 21343 h 205398"/>
                  <a:gd name="connsiteX5" fmla="*/ 41813 w 104478"/>
                  <a:gd name="connsiteY5" fmla="*/ 181097 h 205398"/>
                  <a:gd name="connsiteX6" fmla="*/ 12369 w 104478"/>
                  <a:gd name="connsiteY6" fmla="*/ 195901 h 205398"/>
                  <a:gd name="connsiteX7" fmla="*/ 2238 w 104478"/>
                  <a:gd name="connsiteY7" fmla="*/ 195901 h 205398"/>
                  <a:gd name="connsiteX8" fmla="*/ 2238 w 104478"/>
                  <a:gd name="connsiteY8" fmla="*/ 205461 h 205398"/>
                  <a:gd name="connsiteX9" fmla="*/ 53527 w 104478"/>
                  <a:gd name="connsiteY9" fmla="*/ 204536 h 205398"/>
                  <a:gd name="connsiteX10" fmla="*/ 104817 w 104478"/>
                  <a:gd name="connsiteY10" fmla="*/ 205461 h 205398"/>
                  <a:gd name="connsiteX11" fmla="*/ 104817 w 104478"/>
                  <a:gd name="connsiteY11" fmla="*/ 195901 h 205398"/>
                  <a:gd name="connsiteX12" fmla="*/ 94685 w 104478"/>
                  <a:gd name="connsiteY12" fmla="*/ 195901 h 205398"/>
                  <a:gd name="connsiteX13" fmla="*/ 65241 w 104478"/>
                  <a:gd name="connsiteY13" fmla="*/ 181097 h 205398"/>
                  <a:gd name="connsiteX14" fmla="*/ 65241 w 104478"/>
                  <a:gd name="connsiteY14" fmla="*/ 8081 h 2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4478" h="205398">
                    <a:moveTo>
                      <a:pt x="65241" y="8081"/>
                    </a:moveTo>
                    <a:cubicBezTo>
                      <a:pt x="65241" y="680"/>
                      <a:pt x="65241" y="63"/>
                      <a:pt x="57960" y="63"/>
                    </a:cubicBezTo>
                    <a:cubicBezTo>
                      <a:pt x="38330" y="19801"/>
                      <a:pt x="10469" y="19801"/>
                      <a:pt x="338" y="19801"/>
                    </a:cubicBezTo>
                    <a:lnTo>
                      <a:pt x="338" y="29361"/>
                    </a:lnTo>
                    <a:cubicBezTo>
                      <a:pt x="6670" y="29361"/>
                      <a:pt x="25350" y="29361"/>
                      <a:pt x="41813" y="21343"/>
                    </a:cubicBezTo>
                    <a:lnTo>
                      <a:pt x="41813" y="181097"/>
                    </a:lnTo>
                    <a:cubicBezTo>
                      <a:pt x="41813" y="192200"/>
                      <a:pt x="40863" y="195901"/>
                      <a:pt x="12369" y="195901"/>
                    </a:cubicBezTo>
                    <a:lnTo>
                      <a:pt x="2238" y="195901"/>
                    </a:lnTo>
                    <a:lnTo>
                      <a:pt x="2238" y="205461"/>
                    </a:lnTo>
                    <a:cubicBezTo>
                      <a:pt x="13319" y="204536"/>
                      <a:pt x="40863" y="204536"/>
                      <a:pt x="53527" y="204536"/>
                    </a:cubicBezTo>
                    <a:cubicBezTo>
                      <a:pt x="66191" y="204536"/>
                      <a:pt x="93736" y="204536"/>
                      <a:pt x="104817" y="205461"/>
                    </a:cubicBezTo>
                    <a:lnTo>
                      <a:pt x="104817" y="195901"/>
                    </a:lnTo>
                    <a:lnTo>
                      <a:pt x="94685" y="195901"/>
                    </a:lnTo>
                    <a:cubicBezTo>
                      <a:pt x="66191" y="195901"/>
                      <a:pt x="65241" y="192508"/>
                      <a:pt x="65241" y="181097"/>
                    </a:cubicBezTo>
                    <a:lnTo>
                      <a:pt x="65241" y="8081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32" name="フリーフォーム: 図形 1031">
                <a:extLst>
                  <a:ext uri="{FF2B5EF4-FFF2-40B4-BE49-F238E27FC236}">
                    <a16:creationId xmlns:a16="http://schemas.microsoft.com/office/drawing/2014/main" id="{4595E2D5-449E-082F-8739-323BDE560A7E}"/>
                  </a:ext>
                </a:extLst>
              </p:cNvPr>
              <p:cNvSpPr/>
              <p:nvPr>
                <p:custDataLst>
                  <p:tags r:id="rId73"/>
                </p:custDataLst>
              </p:nvPr>
            </p:nvSpPr>
            <p:spPr>
              <a:xfrm>
                <a:off x="18933696" y="6041344"/>
                <a:ext cx="126323" cy="205398"/>
              </a:xfrm>
              <a:custGeom>
                <a:avLst/>
                <a:gdLst>
                  <a:gd name="connsiteX0" fmla="*/ 24721 w 126323"/>
                  <a:gd name="connsiteY0" fmla="*/ 181714 h 205398"/>
                  <a:gd name="connsiteX1" fmla="*/ 58281 w 126323"/>
                  <a:gd name="connsiteY1" fmla="*/ 149948 h 205398"/>
                  <a:gd name="connsiteX2" fmla="*/ 126667 w 126323"/>
                  <a:gd name="connsiteY2" fmla="*/ 59894 h 205398"/>
                  <a:gd name="connsiteX3" fmla="*/ 59548 w 126323"/>
                  <a:gd name="connsiteY3" fmla="*/ 63 h 205398"/>
                  <a:gd name="connsiteX4" fmla="*/ 343 w 126323"/>
                  <a:gd name="connsiteY4" fmla="*/ 55884 h 205398"/>
                  <a:gd name="connsiteX5" fmla="*/ 17123 w 126323"/>
                  <a:gd name="connsiteY5" fmla="*/ 73155 h 205398"/>
                  <a:gd name="connsiteX6" fmla="*/ 33586 w 126323"/>
                  <a:gd name="connsiteY6" fmla="*/ 56810 h 205398"/>
                  <a:gd name="connsiteX7" fmla="*/ 16806 w 126323"/>
                  <a:gd name="connsiteY7" fmla="*/ 40772 h 205398"/>
                  <a:gd name="connsiteX8" fmla="*/ 12691 w 126323"/>
                  <a:gd name="connsiteY8" fmla="*/ 41081 h 205398"/>
                  <a:gd name="connsiteX9" fmla="*/ 55432 w 126323"/>
                  <a:gd name="connsiteY9" fmla="*/ 9623 h 205398"/>
                  <a:gd name="connsiteX10" fmla="*/ 97856 w 126323"/>
                  <a:gd name="connsiteY10" fmla="*/ 59894 h 205398"/>
                  <a:gd name="connsiteX11" fmla="*/ 64613 w 126323"/>
                  <a:gd name="connsiteY11" fmla="*/ 128051 h 205398"/>
                  <a:gd name="connsiteX12" fmla="*/ 3826 w 126323"/>
                  <a:gd name="connsiteY12" fmla="*/ 194050 h 205398"/>
                  <a:gd name="connsiteX13" fmla="*/ 343 w 126323"/>
                  <a:gd name="connsiteY13" fmla="*/ 205461 h 205398"/>
                  <a:gd name="connsiteX14" fmla="*/ 117802 w 126323"/>
                  <a:gd name="connsiteY14" fmla="*/ 205461 h 205398"/>
                  <a:gd name="connsiteX15" fmla="*/ 126667 w 126323"/>
                  <a:gd name="connsiteY15" fmla="*/ 151799 h 205398"/>
                  <a:gd name="connsiteX16" fmla="*/ 118752 w 126323"/>
                  <a:gd name="connsiteY16" fmla="*/ 151799 h 205398"/>
                  <a:gd name="connsiteX17" fmla="*/ 111787 w 126323"/>
                  <a:gd name="connsiteY17" fmla="*/ 179247 h 205398"/>
                  <a:gd name="connsiteX18" fmla="*/ 81710 w 126323"/>
                  <a:gd name="connsiteY18" fmla="*/ 181714 h 205398"/>
                  <a:gd name="connsiteX19" fmla="*/ 24721 w 126323"/>
                  <a:gd name="connsiteY19" fmla="*/ 181714 h 205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26323" h="205398">
                    <a:moveTo>
                      <a:pt x="24721" y="181714"/>
                    </a:moveTo>
                    <a:lnTo>
                      <a:pt x="58281" y="149948"/>
                    </a:lnTo>
                    <a:cubicBezTo>
                      <a:pt x="107671" y="107388"/>
                      <a:pt x="126667" y="90734"/>
                      <a:pt x="126667" y="59894"/>
                    </a:cubicBezTo>
                    <a:cubicBezTo>
                      <a:pt x="126667" y="24735"/>
                      <a:pt x="98173" y="63"/>
                      <a:pt x="59548" y="63"/>
                    </a:cubicBezTo>
                    <a:cubicBezTo>
                      <a:pt x="23772" y="63"/>
                      <a:pt x="343" y="28436"/>
                      <a:pt x="343" y="55884"/>
                    </a:cubicBezTo>
                    <a:cubicBezTo>
                      <a:pt x="343" y="73155"/>
                      <a:pt x="16173" y="73155"/>
                      <a:pt x="17123" y="73155"/>
                    </a:cubicBezTo>
                    <a:cubicBezTo>
                      <a:pt x="22505" y="73155"/>
                      <a:pt x="33586" y="69454"/>
                      <a:pt x="33586" y="56810"/>
                    </a:cubicBezTo>
                    <a:cubicBezTo>
                      <a:pt x="33586" y="48791"/>
                      <a:pt x="27887" y="40772"/>
                      <a:pt x="16806" y="40772"/>
                    </a:cubicBezTo>
                    <a:cubicBezTo>
                      <a:pt x="14274" y="40772"/>
                      <a:pt x="13640" y="40772"/>
                      <a:pt x="12691" y="41081"/>
                    </a:cubicBezTo>
                    <a:cubicBezTo>
                      <a:pt x="19972" y="21034"/>
                      <a:pt x="37069" y="9623"/>
                      <a:pt x="55432" y="9623"/>
                    </a:cubicBezTo>
                    <a:cubicBezTo>
                      <a:pt x="84243" y="9623"/>
                      <a:pt x="97856" y="34604"/>
                      <a:pt x="97856" y="59894"/>
                    </a:cubicBezTo>
                    <a:cubicBezTo>
                      <a:pt x="97856" y="84566"/>
                      <a:pt x="82026" y="108930"/>
                      <a:pt x="64613" y="128051"/>
                    </a:cubicBezTo>
                    <a:lnTo>
                      <a:pt x="3826" y="194050"/>
                    </a:lnTo>
                    <a:cubicBezTo>
                      <a:pt x="343" y="197443"/>
                      <a:pt x="343" y="198060"/>
                      <a:pt x="343" y="205461"/>
                    </a:cubicBezTo>
                    <a:lnTo>
                      <a:pt x="117802" y="205461"/>
                    </a:lnTo>
                    <a:lnTo>
                      <a:pt x="126667" y="151799"/>
                    </a:lnTo>
                    <a:lnTo>
                      <a:pt x="118752" y="151799"/>
                    </a:lnTo>
                    <a:cubicBezTo>
                      <a:pt x="117169" y="161051"/>
                      <a:pt x="114953" y="174621"/>
                      <a:pt x="111787" y="179247"/>
                    </a:cubicBezTo>
                    <a:cubicBezTo>
                      <a:pt x="109571" y="181714"/>
                      <a:pt x="88675" y="181714"/>
                      <a:pt x="81710" y="181714"/>
                    </a:cubicBezTo>
                    <a:lnTo>
                      <a:pt x="24721" y="181714"/>
                    </a:ln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  <p:sp>
            <p:nvSpPr>
              <p:cNvPr id="1033" name="フリーフォーム: 図形 1032">
                <a:extLst>
                  <a:ext uri="{FF2B5EF4-FFF2-40B4-BE49-F238E27FC236}">
                    <a16:creationId xmlns:a16="http://schemas.microsoft.com/office/drawing/2014/main" id="{2A968E4A-9876-64DB-D7A2-33F458856693}"/>
                  </a:ext>
                </a:extLst>
              </p:cNvPr>
              <p:cNvSpPr/>
              <p:nvPr>
                <p:custDataLst>
                  <p:tags r:id="rId74"/>
                </p:custDataLst>
              </p:nvPr>
            </p:nvSpPr>
            <p:spPr>
              <a:xfrm>
                <a:off x="19094213" y="6015437"/>
                <a:ext cx="73451" cy="308406"/>
              </a:xfrm>
              <a:custGeom>
                <a:avLst/>
                <a:gdLst>
                  <a:gd name="connsiteX0" fmla="*/ 73800 w 73451"/>
                  <a:gd name="connsiteY0" fmla="*/ 154266 h 308406"/>
                  <a:gd name="connsiteX1" fmla="*/ 52904 w 73451"/>
                  <a:gd name="connsiteY1" fmla="*/ 58043 h 308406"/>
                  <a:gd name="connsiteX2" fmla="*/ 3514 w 73451"/>
                  <a:gd name="connsiteY2" fmla="*/ 63 h 308406"/>
                  <a:gd name="connsiteX3" fmla="*/ 348 w 73451"/>
                  <a:gd name="connsiteY3" fmla="*/ 3147 h 308406"/>
                  <a:gd name="connsiteX4" fmla="*/ 6364 w 73451"/>
                  <a:gd name="connsiteY4" fmla="*/ 10240 h 308406"/>
                  <a:gd name="connsiteX5" fmla="*/ 55437 w 73451"/>
                  <a:gd name="connsiteY5" fmla="*/ 154266 h 308406"/>
                  <a:gd name="connsiteX6" fmla="*/ 4464 w 73451"/>
                  <a:gd name="connsiteY6" fmla="*/ 300142 h 308406"/>
                  <a:gd name="connsiteX7" fmla="*/ 348 w 73451"/>
                  <a:gd name="connsiteY7" fmla="*/ 305385 h 308406"/>
                  <a:gd name="connsiteX8" fmla="*/ 3514 w 73451"/>
                  <a:gd name="connsiteY8" fmla="*/ 308469 h 308406"/>
                  <a:gd name="connsiteX9" fmla="*/ 53854 w 73451"/>
                  <a:gd name="connsiteY9" fmla="*/ 248330 h 308406"/>
                  <a:gd name="connsiteX10" fmla="*/ 73800 w 73451"/>
                  <a:gd name="connsiteY10" fmla="*/ 154266 h 308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451" h="308406">
                    <a:moveTo>
                      <a:pt x="73800" y="154266"/>
                    </a:moveTo>
                    <a:cubicBezTo>
                      <a:pt x="73800" y="130210"/>
                      <a:pt x="70317" y="92893"/>
                      <a:pt x="52904" y="58043"/>
                    </a:cubicBezTo>
                    <a:cubicBezTo>
                      <a:pt x="33908" y="20109"/>
                      <a:pt x="6680" y="63"/>
                      <a:pt x="3514" y="63"/>
                    </a:cubicBezTo>
                    <a:cubicBezTo>
                      <a:pt x="1615" y="63"/>
                      <a:pt x="348" y="1296"/>
                      <a:pt x="348" y="3147"/>
                    </a:cubicBezTo>
                    <a:cubicBezTo>
                      <a:pt x="348" y="4072"/>
                      <a:pt x="348" y="4689"/>
                      <a:pt x="6364" y="10240"/>
                    </a:cubicBezTo>
                    <a:cubicBezTo>
                      <a:pt x="37390" y="40772"/>
                      <a:pt x="55437" y="89809"/>
                      <a:pt x="55437" y="154266"/>
                    </a:cubicBezTo>
                    <a:cubicBezTo>
                      <a:pt x="55437" y="207004"/>
                      <a:pt x="43723" y="261283"/>
                      <a:pt x="4464" y="300142"/>
                    </a:cubicBezTo>
                    <a:cubicBezTo>
                      <a:pt x="348" y="303843"/>
                      <a:pt x="348" y="304460"/>
                      <a:pt x="348" y="305385"/>
                    </a:cubicBezTo>
                    <a:cubicBezTo>
                      <a:pt x="348" y="307236"/>
                      <a:pt x="1615" y="308469"/>
                      <a:pt x="3514" y="308469"/>
                    </a:cubicBezTo>
                    <a:cubicBezTo>
                      <a:pt x="6680" y="308469"/>
                      <a:pt x="35174" y="287498"/>
                      <a:pt x="53854" y="248330"/>
                    </a:cubicBezTo>
                    <a:cubicBezTo>
                      <a:pt x="70000" y="214405"/>
                      <a:pt x="73800" y="180172"/>
                      <a:pt x="73800" y="1542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2540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ja-JP" altLang="en-US"/>
              </a:p>
            </p:txBody>
          </p:sp>
        </p:grpSp>
        <p:grpSp>
          <p:nvGrpSpPr>
            <p:cNvPr id="1097" name="グループ化 1096" descr="\documentclass{article}&#10;\usepackage{amsmath}&#10;\usepackage{amssymb}&#10;\usepackage{amsfonts}&#10;\usepackage{amsthm}&#10;\usepackage{booktabs}&#10;\usepackage{algorithm}&#10;\usepackage{algorithmic}&#10;\usepackage[dvipsnames]{xcolor}&#10;\pagestyle{empty}&#10;&#10;\begin{document}&#10;\begin{equation*}&#10;\mathbf{T}_{\mathbf{u}}^{(l)}&#10;\end{equation*}&#10;\end{document}" title="IguanaTex Shape Display">
              <a:extLst>
                <a:ext uri="{FF2B5EF4-FFF2-40B4-BE49-F238E27FC236}">
                  <a16:creationId xmlns:a16="http://schemas.microsoft.com/office/drawing/2014/main" id="{11EE6C57-9528-5AD8-FE72-FFC9414422F8}"/>
                </a:ext>
              </a:extLst>
            </p:cNvPr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>
            <a:xfrm>
              <a:off x="2540000" y="2540000"/>
              <a:ext cx="382766" cy="300955"/>
              <a:chOff x="8097142" y="4200548"/>
              <a:chExt cx="382766" cy="300955"/>
            </a:xfrm>
          </p:grpSpPr>
          <p:sp>
            <p:nvSpPr>
              <p:cNvPr id="1092" name="フリーフォーム: 図形 1091">
                <a:extLst>
                  <a:ext uri="{FF2B5EF4-FFF2-40B4-BE49-F238E27FC236}">
                    <a16:creationId xmlns:a16="http://schemas.microsoft.com/office/drawing/2014/main" id="{E45E973E-B42A-7212-BD7E-7F49C40619B9}"/>
                  </a:ext>
                </a:extLst>
              </p:cNvPr>
              <p:cNvSpPr/>
              <p:nvPr>
                <p:custDataLst>
                  <p:tags r:id="rId17"/>
                </p:custDataLst>
              </p:nvPr>
            </p:nvSpPr>
            <p:spPr>
              <a:xfrm>
                <a:off x="8097142" y="4267073"/>
                <a:ext cx="175609" cy="170809"/>
              </a:xfrm>
              <a:custGeom>
                <a:avLst/>
                <a:gdLst>
                  <a:gd name="connsiteX0" fmla="*/ 170677 w 175609"/>
                  <a:gd name="connsiteY0" fmla="*/ 75 h 170809"/>
                  <a:gd name="connsiteX1" fmla="*/ 5383 w 175609"/>
                  <a:gd name="connsiteY1" fmla="*/ 75 h 170809"/>
                  <a:gd name="connsiteX2" fmla="*/ 225 w 175609"/>
                  <a:gd name="connsiteY2" fmla="*/ 61060 h 170809"/>
                  <a:gd name="connsiteX3" fmla="*/ 11769 w 175609"/>
                  <a:gd name="connsiteY3" fmla="*/ 61060 h 170809"/>
                  <a:gd name="connsiteX4" fmla="*/ 51803 w 175609"/>
                  <a:gd name="connsiteY4" fmla="*/ 11968 h 170809"/>
                  <a:gd name="connsiteX5" fmla="*/ 70715 w 175609"/>
                  <a:gd name="connsiteY5" fmla="*/ 11968 h 170809"/>
                  <a:gd name="connsiteX6" fmla="*/ 70715 w 175609"/>
                  <a:gd name="connsiteY6" fmla="*/ 158991 h 170809"/>
                  <a:gd name="connsiteX7" fmla="*/ 33137 w 175609"/>
                  <a:gd name="connsiteY7" fmla="*/ 158991 h 170809"/>
                  <a:gd name="connsiteX8" fmla="*/ 33137 w 175609"/>
                  <a:gd name="connsiteY8" fmla="*/ 170884 h 170809"/>
                  <a:gd name="connsiteX9" fmla="*/ 88153 w 175609"/>
                  <a:gd name="connsiteY9" fmla="*/ 170125 h 170809"/>
                  <a:gd name="connsiteX10" fmla="*/ 143169 w 175609"/>
                  <a:gd name="connsiteY10" fmla="*/ 170884 h 170809"/>
                  <a:gd name="connsiteX11" fmla="*/ 143169 w 175609"/>
                  <a:gd name="connsiteY11" fmla="*/ 158991 h 170809"/>
                  <a:gd name="connsiteX12" fmla="*/ 105591 w 175609"/>
                  <a:gd name="connsiteY12" fmla="*/ 158991 h 170809"/>
                  <a:gd name="connsiteX13" fmla="*/ 105591 w 175609"/>
                  <a:gd name="connsiteY13" fmla="*/ 11968 h 170809"/>
                  <a:gd name="connsiteX14" fmla="*/ 124257 w 175609"/>
                  <a:gd name="connsiteY14" fmla="*/ 11968 h 170809"/>
                  <a:gd name="connsiteX15" fmla="*/ 164291 w 175609"/>
                  <a:gd name="connsiteY15" fmla="*/ 61060 h 170809"/>
                  <a:gd name="connsiteX16" fmla="*/ 175835 w 175609"/>
                  <a:gd name="connsiteY16" fmla="*/ 61060 h 170809"/>
                  <a:gd name="connsiteX17" fmla="*/ 170677 w 175609"/>
                  <a:gd name="connsiteY17" fmla="*/ 75 h 1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5609" h="170809">
                    <a:moveTo>
                      <a:pt x="170677" y="75"/>
                    </a:moveTo>
                    <a:lnTo>
                      <a:pt x="5383" y="75"/>
                    </a:lnTo>
                    <a:lnTo>
                      <a:pt x="225" y="61060"/>
                    </a:lnTo>
                    <a:lnTo>
                      <a:pt x="11769" y="61060"/>
                    </a:lnTo>
                    <a:cubicBezTo>
                      <a:pt x="13979" y="32465"/>
                      <a:pt x="16435" y="11968"/>
                      <a:pt x="51803" y="11968"/>
                    </a:cubicBezTo>
                    <a:lnTo>
                      <a:pt x="70715" y="11968"/>
                    </a:lnTo>
                    <a:lnTo>
                      <a:pt x="70715" y="158991"/>
                    </a:lnTo>
                    <a:lnTo>
                      <a:pt x="33137" y="158991"/>
                    </a:lnTo>
                    <a:lnTo>
                      <a:pt x="33137" y="170884"/>
                    </a:lnTo>
                    <a:cubicBezTo>
                      <a:pt x="46399" y="170125"/>
                      <a:pt x="73662" y="170125"/>
                      <a:pt x="88153" y="170125"/>
                    </a:cubicBezTo>
                    <a:cubicBezTo>
                      <a:pt x="102644" y="170125"/>
                      <a:pt x="129906" y="170125"/>
                      <a:pt x="143169" y="170884"/>
                    </a:cubicBezTo>
                    <a:lnTo>
                      <a:pt x="143169" y="158991"/>
                    </a:lnTo>
                    <a:lnTo>
                      <a:pt x="105591" y="158991"/>
                    </a:lnTo>
                    <a:lnTo>
                      <a:pt x="105591" y="11968"/>
                    </a:lnTo>
                    <a:lnTo>
                      <a:pt x="124257" y="11968"/>
                    </a:lnTo>
                    <a:cubicBezTo>
                      <a:pt x="159379" y="11968"/>
                      <a:pt x="161835" y="32212"/>
                      <a:pt x="164291" y="61060"/>
                    </a:cubicBezTo>
                    <a:lnTo>
                      <a:pt x="175835" y="61060"/>
                    </a:lnTo>
                    <a:lnTo>
                      <a:pt x="170677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3" name="フリーフォーム: 図形 1092">
                <a:extLst>
                  <a:ext uri="{FF2B5EF4-FFF2-40B4-BE49-F238E27FC236}">
                    <a16:creationId xmlns:a16="http://schemas.microsoft.com/office/drawing/2014/main" id="{240DC84D-D077-DFB9-ED16-3EB523B09D8E}"/>
                  </a:ext>
                </a:extLst>
              </p:cNvPr>
              <p:cNvSpPr/>
              <p:nvPr>
                <p:custDataLst>
                  <p:tags r:id="rId18"/>
                </p:custDataLst>
              </p:nvPr>
            </p:nvSpPr>
            <p:spPr>
              <a:xfrm>
                <a:off x="8303083" y="4200548"/>
                <a:ext cx="44700" cy="176958"/>
              </a:xfrm>
              <a:custGeom>
                <a:avLst/>
                <a:gdLst>
                  <a:gd name="connsiteX0" fmla="*/ 41495 w 44700"/>
                  <a:gd name="connsiteY0" fmla="*/ 71 h 176958"/>
                  <a:gd name="connsiteX1" fmla="*/ 233 w 44700"/>
                  <a:gd name="connsiteY1" fmla="*/ 88461 h 176958"/>
                  <a:gd name="connsiteX2" fmla="*/ 41495 w 44700"/>
                  <a:gd name="connsiteY2" fmla="*/ 177029 h 176958"/>
                  <a:gd name="connsiteX3" fmla="*/ 44934 w 44700"/>
                  <a:gd name="connsiteY3" fmla="*/ 174904 h 176958"/>
                  <a:gd name="connsiteX4" fmla="*/ 43214 w 44700"/>
                  <a:gd name="connsiteY4" fmla="*/ 172247 h 176958"/>
                  <a:gd name="connsiteX5" fmla="*/ 11924 w 44700"/>
                  <a:gd name="connsiteY5" fmla="*/ 88638 h 176958"/>
                  <a:gd name="connsiteX6" fmla="*/ 43730 w 44700"/>
                  <a:gd name="connsiteY6" fmla="*/ 4322 h 176958"/>
                  <a:gd name="connsiteX7" fmla="*/ 44934 w 44700"/>
                  <a:gd name="connsiteY7" fmla="*/ 2196 h 176958"/>
                  <a:gd name="connsiteX8" fmla="*/ 41495 w 44700"/>
                  <a:gd name="connsiteY8" fmla="*/ 71 h 17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00" h="176958">
                    <a:moveTo>
                      <a:pt x="41495" y="71"/>
                    </a:moveTo>
                    <a:cubicBezTo>
                      <a:pt x="8829" y="23807"/>
                      <a:pt x="233" y="61360"/>
                      <a:pt x="233" y="88461"/>
                    </a:cubicBezTo>
                    <a:cubicBezTo>
                      <a:pt x="233" y="113437"/>
                      <a:pt x="7454" y="152230"/>
                      <a:pt x="41495" y="177029"/>
                    </a:cubicBezTo>
                    <a:cubicBezTo>
                      <a:pt x="42871" y="177029"/>
                      <a:pt x="44934" y="177029"/>
                      <a:pt x="44934" y="174904"/>
                    </a:cubicBezTo>
                    <a:cubicBezTo>
                      <a:pt x="44934" y="173841"/>
                      <a:pt x="44418" y="173486"/>
                      <a:pt x="43214" y="172247"/>
                    </a:cubicBezTo>
                    <a:cubicBezTo>
                      <a:pt x="20348" y="150990"/>
                      <a:pt x="11924" y="120877"/>
                      <a:pt x="11924" y="88638"/>
                    </a:cubicBezTo>
                    <a:cubicBezTo>
                      <a:pt x="11924" y="40812"/>
                      <a:pt x="29632" y="17430"/>
                      <a:pt x="43730" y="4322"/>
                    </a:cubicBezTo>
                    <a:cubicBezTo>
                      <a:pt x="44418" y="3613"/>
                      <a:pt x="44934" y="3082"/>
                      <a:pt x="44934" y="2196"/>
                    </a:cubicBezTo>
                    <a:cubicBezTo>
                      <a:pt x="44934" y="71"/>
                      <a:pt x="42871" y="71"/>
                      <a:pt x="41495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4" name="フリーフォーム: 図形 1093">
                <a:extLst>
                  <a:ext uri="{FF2B5EF4-FFF2-40B4-BE49-F238E27FC236}">
                    <a16:creationId xmlns:a16="http://schemas.microsoft.com/office/drawing/2014/main" id="{39D2C207-4776-1157-16DE-562CDC6D7FE0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8370724" y="4210467"/>
                <a:ext cx="38511" cy="124703"/>
              </a:xfrm>
              <a:custGeom>
                <a:avLst/>
                <a:gdLst>
                  <a:gd name="connsiteX0" fmla="*/ 38060 w 38511"/>
                  <a:gd name="connsiteY0" fmla="*/ 5385 h 124703"/>
                  <a:gd name="connsiteX1" fmla="*/ 38747 w 38511"/>
                  <a:gd name="connsiteY1" fmla="*/ 2551 h 124703"/>
                  <a:gd name="connsiteX2" fmla="*/ 35997 w 38511"/>
                  <a:gd name="connsiteY2" fmla="*/ 71 h 124703"/>
                  <a:gd name="connsiteX3" fmla="*/ 13990 w 38511"/>
                  <a:gd name="connsiteY3" fmla="*/ 1842 h 124703"/>
                  <a:gd name="connsiteX4" fmla="*/ 10380 w 38511"/>
                  <a:gd name="connsiteY4" fmla="*/ 5916 h 124703"/>
                  <a:gd name="connsiteX5" fmla="*/ 14678 w 38511"/>
                  <a:gd name="connsiteY5" fmla="*/ 8396 h 124703"/>
                  <a:gd name="connsiteX6" fmla="*/ 22930 w 38511"/>
                  <a:gd name="connsiteY6" fmla="*/ 11053 h 124703"/>
                  <a:gd name="connsiteX7" fmla="*/ 22243 w 38511"/>
                  <a:gd name="connsiteY7" fmla="*/ 14950 h 124703"/>
                  <a:gd name="connsiteX8" fmla="*/ 924 w 38511"/>
                  <a:gd name="connsiteY8" fmla="*/ 102455 h 124703"/>
                  <a:gd name="connsiteX9" fmla="*/ 236 w 38511"/>
                  <a:gd name="connsiteY9" fmla="*/ 107946 h 124703"/>
                  <a:gd name="connsiteX10" fmla="*/ 18288 w 38511"/>
                  <a:gd name="connsiteY10" fmla="*/ 124774 h 124703"/>
                  <a:gd name="connsiteX11" fmla="*/ 32042 w 38511"/>
                  <a:gd name="connsiteY11" fmla="*/ 115386 h 124703"/>
                  <a:gd name="connsiteX12" fmla="*/ 38060 w 38511"/>
                  <a:gd name="connsiteY12" fmla="*/ 97672 h 124703"/>
                  <a:gd name="connsiteX13" fmla="*/ 35309 w 38511"/>
                  <a:gd name="connsiteY13" fmla="*/ 95370 h 124703"/>
                  <a:gd name="connsiteX14" fmla="*/ 31870 w 38511"/>
                  <a:gd name="connsiteY14" fmla="*/ 99621 h 124703"/>
                  <a:gd name="connsiteX15" fmla="*/ 18976 w 38511"/>
                  <a:gd name="connsiteY15" fmla="*/ 119814 h 124703"/>
                  <a:gd name="connsiteX16" fmla="*/ 13131 w 38511"/>
                  <a:gd name="connsiteY16" fmla="*/ 111135 h 124703"/>
                  <a:gd name="connsiteX17" fmla="*/ 14162 w 38511"/>
                  <a:gd name="connsiteY17" fmla="*/ 103872 h 124703"/>
                  <a:gd name="connsiteX18" fmla="*/ 38060 w 38511"/>
                  <a:gd name="connsiteY18" fmla="*/ 5385 h 12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511" h="124703">
                    <a:moveTo>
                      <a:pt x="38060" y="5385"/>
                    </a:moveTo>
                    <a:cubicBezTo>
                      <a:pt x="38232" y="5030"/>
                      <a:pt x="38747" y="2728"/>
                      <a:pt x="38747" y="2551"/>
                    </a:cubicBezTo>
                    <a:cubicBezTo>
                      <a:pt x="38747" y="1665"/>
                      <a:pt x="38060" y="71"/>
                      <a:pt x="35997" y="71"/>
                    </a:cubicBezTo>
                    <a:cubicBezTo>
                      <a:pt x="32558" y="71"/>
                      <a:pt x="18288" y="1488"/>
                      <a:pt x="13990" y="1842"/>
                    </a:cubicBezTo>
                    <a:cubicBezTo>
                      <a:pt x="12787" y="2019"/>
                      <a:pt x="10380" y="2196"/>
                      <a:pt x="10380" y="5916"/>
                    </a:cubicBezTo>
                    <a:cubicBezTo>
                      <a:pt x="10380" y="8396"/>
                      <a:pt x="12787" y="8396"/>
                      <a:pt x="14678" y="8396"/>
                    </a:cubicBezTo>
                    <a:cubicBezTo>
                      <a:pt x="22930" y="8396"/>
                      <a:pt x="22930" y="9636"/>
                      <a:pt x="22930" y="11053"/>
                    </a:cubicBezTo>
                    <a:cubicBezTo>
                      <a:pt x="22930" y="12293"/>
                      <a:pt x="22586" y="13356"/>
                      <a:pt x="22243" y="14950"/>
                    </a:cubicBezTo>
                    <a:lnTo>
                      <a:pt x="924" y="102455"/>
                    </a:lnTo>
                    <a:cubicBezTo>
                      <a:pt x="408" y="104226"/>
                      <a:pt x="236" y="106175"/>
                      <a:pt x="236" y="107946"/>
                    </a:cubicBezTo>
                    <a:cubicBezTo>
                      <a:pt x="236" y="119283"/>
                      <a:pt x="10036" y="124774"/>
                      <a:pt x="18288" y="124774"/>
                    </a:cubicBezTo>
                    <a:cubicBezTo>
                      <a:pt x="22415" y="124774"/>
                      <a:pt x="27572" y="123357"/>
                      <a:pt x="32042" y="115386"/>
                    </a:cubicBezTo>
                    <a:cubicBezTo>
                      <a:pt x="35653" y="108832"/>
                      <a:pt x="38060" y="98381"/>
                      <a:pt x="38060" y="97672"/>
                    </a:cubicBezTo>
                    <a:cubicBezTo>
                      <a:pt x="38060" y="95370"/>
                      <a:pt x="35825" y="95370"/>
                      <a:pt x="35309" y="95370"/>
                    </a:cubicBezTo>
                    <a:cubicBezTo>
                      <a:pt x="32902" y="95370"/>
                      <a:pt x="32558" y="96432"/>
                      <a:pt x="31870" y="99621"/>
                    </a:cubicBezTo>
                    <a:cubicBezTo>
                      <a:pt x="29635" y="108478"/>
                      <a:pt x="26369" y="119814"/>
                      <a:pt x="18976" y="119814"/>
                    </a:cubicBezTo>
                    <a:cubicBezTo>
                      <a:pt x="14334" y="119814"/>
                      <a:pt x="13131" y="115386"/>
                      <a:pt x="13131" y="111135"/>
                    </a:cubicBezTo>
                    <a:cubicBezTo>
                      <a:pt x="13131" y="109186"/>
                      <a:pt x="13646" y="105821"/>
                      <a:pt x="14162" y="103872"/>
                    </a:cubicBezTo>
                    <a:lnTo>
                      <a:pt x="38060" y="5385"/>
                    </a:ln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5" name="フリーフォーム: 図形 1094">
                <a:extLst>
                  <a:ext uri="{FF2B5EF4-FFF2-40B4-BE49-F238E27FC236}">
                    <a16:creationId xmlns:a16="http://schemas.microsoft.com/office/drawing/2014/main" id="{EBAB26CB-575B-3BFC-C30F-87DFFE16E970}"/>
                  </a:ext>
                </a:extLst>
              </p:cNvPr>
              <p:cNvSpPr/>
              <p:nvPr>
                <p:custDataLst>
                  <p:tags r:id="rId20"/>
                </p:custDataLst>
              </p:nvPr>
            </p:nvSpPr>
            <p:spPr>
              <a:xfrm>
                <a:off x="8435380" y="4200548"/>
                <a:ext cx="44528" cy="176958"/>
              </a:xfrm>
              <a:custGeom>
                <a:avLst/>
                <a:gdLst>
                  <a:gd name="connsiteX0" fmla="*/ 3505 w 44528"/>
                  <a:gd name="connsiteY0" fmla="*/ 71 h 176958"/>
                  <a:gd name="connsiteX1" fmla="*/ 239 w 44528"/>
                  <a:gd name="connsiteY1" fmla="*/ 2196 h 176958"/>
                  <a:gd name="connsiteX2" fmla="*/ 1786 w 44528"/>
                  <a:gd name="connsiteY2" fmla="*/ 4853 h 176958"/>
                  <a:gd name="connsiteX3" fmla="*/ 33076 w 44528"/>
                  <a:gd name="connsiteY3" fmla="*/ 88461 h 176958"/>
                  <a:gd name="connsiteX4" fmla="*/ 3333 w 44528"/>
                  <a:gd name="connsiteY4" fmla="*/ 170829 h 176958"/>
                  <a:gd name="connsiteX5" fmla="*/ 239 w 44528"/>
                  <a:gd name="connsiteY5" fmla="*/ 174904 h 176958"/>
                  <a:gd name="connsiteX6" fmla="*/ 2474 w 44528"/>
                  <a:gd name="connsiteY6" fmla="*/ 177029 h 176958"/>
                  <a:gd name="connsiteX7" fmla="*/ 32217 w 44528"/>
                  <a:gd name="connsiteY7" fmla="*/ 143196 h 176958"/>
                  <a:gd name="connsiteX8" fmla="*/ 44767 w 44528"/>
                  <a:gd name="connsiteY8" fmla="*/ 88638 h 176958"/>
                  <a:gd name="connsiteX9" fmla="*/ 3505 w 44528"/>
                  <a:gd name="connsiteY9" fmla="*/ 71 h 17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28" h="176958">
                    <a:moveTo>
                      <a:pt x="3505" y="71"/>
                    </a:moveTo>
                    <a:cubicBezTo>
                      <a:pt x="2302" y="71"/>
                      <a:pt x="239" y="71"/>
                      <a:pt x="239" y="2196"/>
                    </a:cubicBezTo>
                    <a:cubicBezTo>
                      <a:pt x="239" y="3082"/>
                      <a:pt x="754" y="3613"/>
                      <a:pt x="1786" y="4853"/>
                    </a:cubicBezTo>
                    <a:cubicBezTo>
                      <a:pt x="16572" y="18847"/>
                      <a:pt x="33076" y="42760"/>
                      <a:pt x="33076" y="88461"/>
                    </a:cubicBezTo>
                    <a:cubicBezTo>
                      <a:pt x="33076" y="125483"/>
                      <a:pt x="21901" y="153470"/>
                      <a:pt x="3333" y="170829"/>
                    </a:cubicBezTo>
                    <a:cubicBezTo>
                      <a:pt x="411" y="173841"/>
                      <a:pt x="239" y="174018"/>
                      <a:pt x="239" y="174904"/>
                    </a:cubicBezTo>
                    <a:cubicBezTo>
                      <a:pt x="239" y="175789"/>
                      <a:pt x="754" y="177029"/>
                      <a:pt x="2474" y="177029"/>
                    </a:cubicBezTo>
                    <a:cubicBezTo>
                      <a:pt x="4537" y="177029"/>
                      <a:pt x="20870" y="165338"/>
                      <a:pt x="32217" y="143196"/>
                    </a:cubicBezTo>
                    <a:cubicBezTo>
                      <a:pt x="39782" y="128494"/>
                      <a:pt x="44767" y="109363"/>
                      <a:pt x="44767" y="88638"/>
                    </a:cubicBezTo>
                    <a:cubicBezTo>
                      <a:pt x="44767" y="63662"/>
                      <a:pt x="37547" y="24870"/>
                      <a:pt x="3505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096" name="フリーフォーム: 図形 1095">
                <a:extLst>
                  <a:ext uri="{FF2B5EF4-FFF2-40B4-BE49-F238E27FC236}">
                    <a16:creationId xmlns:a16="http://schemas.microsoft.com/office/drawing/2014/main" id="{7FC16833-3E54-51FD-60D1-C9641D2919F4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8294315" y="4420730"/>
                <a:ext cx="105734" cy="80773"/>
              </a:xfrm>
              <a:custGeom>
                <a:avLst/>
                <a:gdLst>
                  <a:gd name="connsiteX0" fmla="*/ 61095 w 105734"/>
                  <a:gd name="connsiteY0" fmla="*/ 1494 h 80773"/>
                  <a:gd name="connsiteX1" fmla="*/ 61095 w 105734"/>
                  <a:gd name="connsiteY1" fmla="*/ 11414 h 80773"/>
                  <a:gd name="connsiteX2" fmla="*/ 72614 w 105734"/>
                  <a:gd name="connsiteY2" fmla="*/ 18322 h 80773"/>
                  <a:gd name="connsiteX3" fmla="*/ 72614 w 105734"/>
                  <a:gd name="connsiteY3" fmla="*/ 51092 h 80773"/>
                  <a:gd name="connsiteX4" fmla="*/ 48544 w 105734"/>
                  <a:gd name="connsiteY4" fmla="*/ 72703 h 80773"/>
                  <a:gd name="connsiteX5" fmla="*/ 33587 w 105734"/>
                  <a:gd name="connsiteY5" fmla="*/ 60303 h 80773"/>
                  <a:gd name="connsiteX6" fmla="*/ 33587 w 105734"/>
                  <a:gd name="connsiteY6" fmla="*/ 77 h 80773"/>
                  <a:gd name="connsiteX7" fmla="*/ 233 w 105734"/>
                  <a:gd name="connsiteY7" fmla="*/ 1494 h 80773"/>
                  <a:gd name="connsiteX8" fmla="*/ 233 w 105734"/>
                  <a:gd name="connsiteY8" fmla="*/ 11414 h 80773"/>
                  <a:gd name="connsiteX9" fmla="*/ 11752 w 105734"/>
                  <a:gd name="connsiteY9" fmla="*/ 18322 h 80773"/>
                  <a:gd name="connsiteX10" fmla="*/ 11752 w 105734"/>
                  <a:gd name="connsiteY10" fmla="*/ 58355 h 80773"/>
                  <a:gd name="connsiteX11" fmla="*/ 45621 w 105734"/>
                  <a:gd name="connsiteY11" fmla="*/ 80851 h 80773"/>
                  <a:gd name="connsiteX12" fmla="*/ 73817 w 105734"/>
                  <a:gd name="connsiteY12" fmla="*/ 68274 h 80773"/>
                  <a:gd name="connsiteX13" fmla="*/ 73817 w 105734"/>
                  <a:gd name="connsiteY13" fmla="*/ 80851 h 80773"/>
                  <a:gd name="connsiteX14" fmla="*/ 105967 w 105734"/>
                  <a:gd name="connsiteY14" fmla="*/ 79788 h 80773"/>
                  <a:gd name="connsiteX15" fmla="*/ 105967 w 105734"/>
                  <a:gd name="connsiteY15" fmla="*/ 69869 h 80773"/>
                  <a:gd name="connsiteX16" fmla="*/ 94448 w 105734"/>
                  <a:gd name="connsiteY16" fmla="*/ 62960 h 80773"/>
                  <a:gd name="connsiteX17" fmla="*/ 94448 w 105734"/>
                  <a:gd name="connsiteY17" fmla="*/ 77 h 80773"/>
                  <a:gd name="connsiteX18" fmla="*/ 61095 w 105734"/>
                  <a:gd name="connsiteY18" fmla="*/ 1494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5734" h="80773">
                    <a:moveTo>
                      <a:pt x="61095" y="1494"/>
                    </a:moveTo>
                    <a:lnTo>
                      <a:pt x="61095" y="11414"/>
                    </a:lnTo>
                    <a:cubicBezTo>
                      <a:pt x="71238" y="11414"/>
                      <a:pt x="72614" y="11414"/>
                      <a:pt x="72614" y="18322"/>
                    </a:cubicBezTo>
                    <a:lnTo>
                      <a:pt x="72614" y="51092"/>
                    </a:lnTo>
                    <a:cubicBezTo>
                      <a:pt x="72614" y="65795"/>
                      <a:pt x="61611" y="72703"/>
                      <a:pt x="48544" y="72703"/>
                    </a:cubicBezTo>
                    <a:cubicBezTo>
                      <a:pt x="33759" y="72703"/>
                      <a:pt x="33587" y="68806"/>
                      <a:pt x="33587" y="60303"/>
                    </a:cubicBezTo>
                    <a:lnTo>
                      <a:pt x="33587" y="77"/>
                    </a:lnTo>
                    <a:lnTo>
                      <a:pt x="233" y="1494"/>
                    </a:lnTo>
                    <a:lnTo>
                      <a:pt x="233" y="11414"/>
                    </a:lnTo>
                    <a:cubicBezTo>
                      <a:pt x="10377" y="11414"/>
                      <a:pt x="11752" y="11414"/>
                      <a:pt x="11752" y="18322"/>
                    </a:cubicBezTo>
                    <a:lnTo>
                      <a:pt x="11752" y="58355"/>
                    </a:lnTo>
                    <a:cubicBezTo>
                      <a:pt x="11752" y="78903"/>
                      <a:pt x="30836" y="80851"/>
                      <a:pt x="45621" y="80851"/>
                    </a:cubicBezTo>
                    <a:cubicBezTo>
                      <a:pt x="51295" y="80851"/>
                      <a:pt x="64017" y="80851"/>
                      <a:pt x="73817" y="68274"/>
                    </a:cubicBezTo>
                    <a:lnTo>
                      <a:pt x="73817" y="80851"/>
                    </a:lnTo>
                    <a:lnTo>
                      <a:pt x="105967" y="79788"/>
                    </a:lnTo>
                    <a:lnTo>
                      <a:pt x="105967" y="69869"/>
                    </a:lnTo>
                    <a:cubicBezTo>
                      <a:pt x="95824" y="69869"/>
                      <a:pt x="94448" y="69869"/>
                      <a:pt x="94448" y="62960"/>
                    </a:cubicBezTo>
                    <a:lnTo>
                      <a:pt x="94448" y="77"/>
                    </a:lnTo>
                    <a:lnTo>
                      <a:pt x="61095" y="1494"/>
                    </a:ln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  <p:grpSp>
          <p:nvGrpSpPr>
            <p:cNvPr id="1098" name="グループ化 1097" descr="\documentclass{article}&#10;\usepackage{amsmath}&#10;\usepackage{amssymb}&#10;\usepackage{amsfonts}&#10;\usepackage{amsthm}&#10;\usepackage{booktabs}&#10;\usepackage{algorithm}&#10;\usepackage{algorithmic}&#10;\usepackage[dvipsnames]{xcolor}&#10;\pagestyle{empty}&#10;&#10;\begin{document}&#10;\begin{equation*}&#10;\mathbf{T}_{\mathbf{u}}^{(l)}&#10;\end{equation*}&#10;\end{document}" title="IguanaTex Shape Display">
              <a:extLst>
                <a:ext uri="{FF2B5EF4-FFF2-40B4-BE49-F238E27FC236}">
                  <a16:creationId xmlns:a16="http://schemas.microsoft.com/office/drawing/2014/main" id="{721C36BB-A0FA-B41E-DBC6-44285B30A560}"/>
                </a:ext>
              </a:extLst>
            </p:cNvPr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>
            <a:xfrm>
              <a:off x="16882774" y="6800349"/>
              <a:ext cx="382766" cy="300955"/>
              <a:chOff x="8097142" y="4200548"/>
              <a:chExt cx="382766" cy="300955"/>
            </a:xfrm>
          </p:grpSpPr>
          <p:sp>
            <p:nvSpPr>
              <p:cNvPr id="1099" name="フリーフォーム: 図形 1098">
                <a:extLst>
                  <a:ext uri="{FF2B5EF4-FFF2-40B4-BE49-F238E27FC236}">
                    <a16:creationId xmlns:a16="http://schemas.microsoft.com/office/drawing/2014/main" id="{93317489-1157-B4DE-1493-E2515F0D9E0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8097142" y="4267073"/>
                <a:ext cx="175609" cy="170809"/>
              </a:xfrm>
              <a:custGeom>
                <a:avLst/>
                <a:gdLst>
                  <a:gd name="connsiteX0" fmla="*/ 170677 w 175609"/>
                  <a:gd name="connsiteY0" fmla="*/ 75 h 170809"/>
                  <a:gd name="connsiteX1" fmla="*/ 5383 w 175609"/>
                  <a:gd name="connsiteY1" fmla="*/ 75 h 170809"/>
                  <a:gd name="connsiteX2" fmla="*/ 225 w 175609"/>
                  <a:gd name="connsiteY2" fmla="*/ 61060 h 170809"/>
                  <a:gd name="connsiteX3" fmla="*/ 11769 w 175609"/>
                  <a:gd name="connsiteY3" fmla="*/ 61060 h 170809"/>
                  <a:gd name="connsiteX4" fmla="*/ 51803 w 175609"/>
                  <a:gd name="connsiteY4" fmla="*/ 11968 h 170809"/>
                  <a:gd name="connsiteX5" fmla="*/ 70715 w 175609"/>
                  <a:gd name="connsiteY5" fmla="*/ 11968 h 170809"/>
                  <a:gd name="connsiteX6" fmla="*/ 70715 w 175609"/>
                  <a:gd name="connsiteY6" fmla="*/ 158991 h 170809"/>
                  <a:gd name="connsiteX7" fmla="*/ 33137 w 175609"/>
                  <a:gd name="connsiteY7" fmla="*/ 158991 h 170809"/>
                  <a:gd name="connsiteX8" fmla="*/ 33137 w 175609"/>
                  <a:gd name="connsiteY8" fmla="*/ 170884 h 170809"/>
                  <a:gd name="connsiteX9" fmla="*/ 88153 w 175609"/>
                  <a:gd name="connsiteY9" fmla="*/ 170125 h 170809"/>
                  <a:gd name="connsiteX10" fmla="*/ 143169 w 175609"/>
                  <a:gd name="connsiteY10" fmla="*/ 170884 h 170809"/>
                  <a:gd name="connsiteX11" fmla="*/ 143169 w 175609"/>
                  <a:gd name="connsiteY11" fmla="*/ 158991 h 170809"/>
                  <a:gd name="connsiteX12" fmla="*/ 105591 w 175609"/>
                  <a:gd name="connsiteY12" fmla="*/ 158991 h 170809"/>
                  <a:gd name="connsiteX13" fmla="*/ 105591 w 175609"/>
                  <a:gd name="connsiteY13" fmla="*/ 11968 h 170809"/>
                  <a:gd name="connsiteX14" fmla="*/ 124257 w 175609"/>
                  <a:gd name="connsiteY14" fmla="*/ 11968 h 170809"/>
                  <a:gd name="connsiteX15" fmla="*/ 164291 w 175609"/>
                  <a:gd name="connsiteY15" fmla="*/ 61060 h 170809"/>
                  <a:gd name="connsiteX16" fmla="*/ 175835 w 175609"/>
                  <a:gd name="connsiteY16" fmla="*/ 61060 h 170809"/>
                  <a:gd name="connsiteX17" fmla="*/ 170677 w 175609"/>
                  <a:gd name="connsiteY17" fmla="*/ 75 h 170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75609" h="170809">
                    <a:moveTo>
                      <a:pt x="170677" y="75"/>
                    </a:moveTo>
                    <a:lnTo>
                      <a:pt x="5383" y="75"/>
                    </a:lnTo>
                    <a:lnTo>
                      <a:pt x="225" y="61060"/>
                    </a:lnTo>
                    <a:lnTo>
                      <a:pt x="11769" y="61060"/>
                    </a:lnTo>
                    <a:cubicBezTo>
                      <a:pt x="13979" y="32465"/>
                      <a:pt x="16435" y="11968"/>
                      <a:pt x="51803" y="11968"/>
                    </a:cubicBezTo>
                    <a:lnTo>
                      <a:pt x="70715" y="11968"/>
                    </a:lnTo>
                    <a:lnTo>
                      <a:pt x="70715" y="158991"/>
                    </a:lnTo>
                    <a:lnTo>
                      <a:pt x="33137" y="158991"/>
                    </a:lnTo>
                    <a:lnTo>
                      <a:pt x="33137" y="170884"/>
                    </a:lnTo>
                    <a:cubicBezTo>
                      <a:pt x="46399" y="170125"/>
                      <a:pt x="73662" y="170125"/>
                      <a:pt x="88153" y="170125"/>
                    </a:cubicBezTo>
                    <a:cubicBezTo>
                      <a:pt x="102644" y="170125"/>
                      <a:pt x="129906" y="170125"/>
                      <a:pt x="143169" y="170884"/>
                    </a:cubicBezTo>
                    <a:lnTo>
                      <a:pt x="143169" y="158991"/>
                    </a:lnTo>
                    <a:lnTo>
                      <a:pt x="105591" y="158991"/>
                    </a:lnTo>
                    <a:lnTo>
                      <a:pt x="105591" y="11968"/>
                    </a:lnTo>
                    <a:lnTo>
                      <a:pt x="124257" y="11968"/>
                    </a:lnTo>
                    <a:cubicBezTo>
                      <a:pt x="159379" y="11968"/>
                      <a:pt x="161835" y="32212"/>
                      <a:pt x="164291" y="61060"/>
                    </a:cubicBezTo>
                    <a:lnTo>
                      <a:pt x="175835" y="61060"/>
                    </a:lnTo>
                    <a:lnTo>
                      <a:pt x="170677" y="75"/>
                    </a:ln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0" name="フリーフォーム: 図形 1099">
                <a:extLst>
                  <a:ext uri="{FF2B5EF4-FFF2-40B4-BE49-F238E27FC236}">
                    <a16:creationId xmlns:a16="http://schemas.microsoft.com/office/drawing/2014/main" id="{DE3C3952-D11A-798B-ABAF-7BF28FDC83EB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8303083" y="4200548"/>
                <a:ext cx="44700" cy="176958"/>
              </a:xfrm>
              <a:custGeom>
                <a:avLst/>
                <a:gdLst>
                  <a:gd name="connsiteX0" fmla="*/ 41495 w 44700"/>
                  <a:gd name="connsiteY0" fmla="*/ 71 h 176958"/>
                  <a:gd name="connsiteX1" fmla="*/ 233 w 44700"/>
                  <a:gd name="connsiteY1" fmla="*/ 88461 h 176958"/>
                  <a:gd name="connsiteX2" fmla="*/ 41495 w 44700"/>
                  <a:gd name="connsiteY2" fmla="*/ 177029 h 176958"/>
                  <a:gd name="connsiteX3" fmla="*/ 44934 w 44700"/>
                  <a:gd name="connsiteY3" fmla="*/ 174904 h 176958"/>
                  <a:gd name="connsiteX4" fmla="*/ 43214 w 44700"/>
                  <a:gd name="connsiteY4" fmla="*/ 172247 h 176958"/>
                  <a:gd name="connsiteX5" fmla="*/ 11924 w 44700"/>
                  <a:gd name="connsiteY5" fmla="*/ 88638 h 176958"/>
                  <a:gd name="connsiteX6" fmla="*/ 43730 w 44700"/>
                  <a:gd name="connsiteY6" fmla="*/ 4322 h 176958"/>
                  <a:gd name="connsiteX7" fmla="*/ 44934 w 44700"/>
                  <a:gd name="connsiteY7" fmla="*/ 2196 h 176958"/>
                  <a:gd name="connsiteX8" fmla="*/ 41495 w 44700"/>
                  <a:gd name="connsiteY8" fmla="*/ 71 h 17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700" h="176958">
                    <a:moveTo>
                      <a:pt x="41495" y="71"/>
                    </a:moveTo>
                    <a:cubicBezTo>
                      <a:pt x="8829" y="23807"/>
                      <a:pt x="233" y="61360"/>
                      <a:pt x="233" y="88461"/>
                    </a:cubicBezTo>
                    <a:cubicBezTo>
                      <a:pt x="233" y="113437"/>
                      <a:pt x="7454" y="152230"/>
                      <a:pt x="41495" y="177029"/>
                    </a:cubicBezTo>
                    <a:cubicBezTo>
                      <a:pt x="42871" y="177029"/>
                      <a:pt x="44934" y="177029"/>
                      <a:pt x="44934" y="174904"/>
                    </a:cubicBezTo>
                    <a:cubicBezTo>
                      <a:pt x="44934" y="173841"/>
                      <a:pt x="44418" y="173486"/>
                      <a:pt x="43214" y="172247"/>
                    </a:cubicBezTo>
                    <a:cubicBezTo>
                      <a:pt x="20348" y="150990"/>
                      <a:pt x="11924" y="120877"/>
                      <a:pt x="11924" y="88638"/>
                    </a:cubicBezTo>
                    <a:cubicBezTo>
                      <a:pt x="11924" y="40812"/>
                      <a:pt x="29632" y="17430"/>
                      <a:pt x="43730" y="4322"/>
                    </a:cubicBezTo>
                    <a:cubicBezTo>
                      <a:pt x="44418" y="3613"/>
                      <a:pt x="44934" y="3082"/>
                      <a:pt x="44934" y="2196"/>
                    </a:cubicBezTo>
                    <a:cubicBezTo>
                      <a:pt x="44934" y="71"/>
                      <a:pt x="42871" y="71"/>
                      <a:pt x="41495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1" name="フリーフォーム: 図形 1100">
                <a:extLst>
                  <a:ext uri="{FF2B5EF4-FFF2-40B4-BE49-F238E27FC236}">
                    <a16:creationId xmlns:a16="http://schemas.microsoft.com/office/drawing/2014/main" id="{B3BE71E9-1D84-CFE0-3225-47A19CC529B2}"/>
                  </a:ext>
                </a:extLst>
              </p:cNvPr>
              <p:cNvSpPr/>
              <p:nvPr>
                <p:custDataLst>
                  <p:tags r:id="rId14"/>
                </p:custDataLst>
              </p:nvPr>
            </p:nvSpPr>
            <p:spPr>
              <a:xfrm>
                <a:off x="8370724" y="4210467"/>
                <a:ext cx="38511" cy="124703"/>
              </a:xfrm>
              <a:custGeom>
                <a:avLst/>
                <a:gdLst>
                  <a:gd name="connsiteX0" fmla="*/ 38060 w 38511"/>
                  <a:gd name="connsiteY0" fmla="*/ 5385 h 124703"/>
                  <a:gd name="connsiteX1" fmla="*/ 38747 w 38511"/>
                  <a:gd name="connsiteY1" fmla="*/ 2551 h 124703"/>
                  <a:gd name="connsiteX2" fmla="*/ 35997 w 38511"/>
                  <a:gd name="connsiteY2" fmla="*/ 71 h 124703"/>
                  <a:gd name="connsiteX3" fmla="*/ 13990 w 38511"/>
                  <a:gd name="connsiteY3" fmla="*/ 1842 h 124703"/>
                  <a:gd name="connsiteX4" fmla="*/ 10380 w 38511"/>
                  <a:gd name="connsiteY4" fmla="*/ 5916 h 124703"/>
                  <a:gd name="connsiteX5" fmla="*/ 14678 w 38511"/>
                  <a:gd name="connsiteY5" fmla="*/ 8396 h 124703"/>
                  <a:gd name="connsiteX6" fmla="*/ 22930 w 38511"/>
                  <a:gd name="connsiteY6" fmla="*/ 11053 h 124703"/>
                  <a:gd name="connsiteX7" fmla="*/ 22243 w 38511"/>
                  <a:gd name="connsiteY7" fmla="*/ 14950 h 124703"/>
                  <a:gd name="connsiteX8" fmla="*/ 924 w 38511"/>
                  <a:gd name="connsiteY8" fmla="*/ 102455 h 124703"/>
                  <a:gd name="connsiteX9" fmla="*/ 236 w 38511"/>
                  <a:gd name="connsiteY9" fmla="*/ 107946 h 124703"/>
                  <a:gd name="connsiteX10" fmla="*/ 18288 w 38511"/>
                  <a:gd name="connsiteY10" fmla="*/ 124774 h 124703"/>
                  <a:gd name="connsiteX11" fmla="*/ 32042 w 38511"/>
                  <a:gd name="connsiteY11" fmla="*/ 115386 h 124703"/>
                  <a:gd name="connsiteX12" fmla="*/ 38060 w 38511"/>
                  <a:gd name="connsiteY12" fmla="*/ 97672 h 124703"/>
                  <a:gd name="connsiteX13" fmla="*/ 35309 w 38511"/>
                  <a:gd name="connsiteY13" fmla="*/ 95370 h 124703"/>
                  <a:gd name="connsiteX14" fmla="*/ 31870 w 38511"/>
                  <a:gd name="connsiteY14" fmla="*/ 99621 h 124703"/>
                  <a:gd name="connsiteX15" fmla="*/ 18976 w 38511"/>
                  <a:gd name="connsiteY15" fmla="*/ 119814 h 124703"/>
                  <a:gd name="connsiteX16" fmla="*/ 13131 w 38511"/>
                  <a:gd name="connsiteY16" fmla="*/ 111135 h 124703"/>
                  <a:gd name="connsiteX17" fmla="*/ 14162 w 38511"/>
                  <a:gd name="connsiteY17" fmla="*/ 103872 h 124703"/>
                  <a:gd name="connsiteX18" fmla="*/ 38060 w 38511"/>
                  <a:gd name="connsiteY18" fmla="*/ 5385 h 124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511" h="124703">
                    <a:moveTo>
                      <a:pt x="38060" y="5385"/>
                    </a:moveTo>
                    <a:cubicBezTo>
                      <a:pt x="38232" y="5030"/>
                      <a:pt x="38747" y="2728"/>
                      <a:pt x="38747" y="2551"/>
                    </a:cubicBezTo>
                    <a:cubicBezTo>
                      <a:pt x="38747" y="1665"/>
                      <a:pt x="38060" y="71"/>
                      <a:pt x="35997" y="71"/>
                    </a:cubicBezTo>
                    <a:cubicBezTo>
                      <a:pt x="32558" y="71"/>
                      <a:pt x="18288" y="1488"/>
                      <a:pt x="13990" y="1842"/>
                    </a:cubicBezTo>
                    <a:cubicBezTo>
                      <a:pt x="12787" y="2019"/>
                      <a:pt x="10380" y="2196"/>
                      <a:pt x="10380" y="5916"/>
                    </a:cubicBezTo>
                    <a:cubicBezTo>
                      <a:pt x="10380" y="8396"/>
                      <a:pt x="12787" y="8396"/>
                      <a:pt x="14678" y="8396"/>
                    </a:cubicBezTo>
                    <a:cubicBezTo>
                      <a:pt x="22930" y="8396"/>
                      <a:pt x="22930" y="9636"/>
                      <a:pt x="22930" y="11053"/>
                    </a:cubicBezTo>
                    <a:cubicBezTo>
                      <a:pt x="22930" y="12293"/>
                      <a:pt x="22586" y="13356"/>
                      <a:pt x="22243" y="14950"/>
                    </a:cubicBezTo>
                    <a:lnTo>
                      <a:pt x="924" y="102455"/>
                    </a:lnTo>
                    <a:cubicBezTo>
                      <a:pt x="408" y="104226"/>
                      <a:pt x="236" y="106175"/>
                      <a:pt x="236" y="107946"/>
                    </a:cubicBezTo>
                    <a:cubicBezTo>
                      <a:pt x="236" y="119283"/>
                      <a:pt x="10036" y="124774"/>
                      <a:pt x="18288" y="124774"/>
                    </a:cubicBezTo>
                    <a:cubicBezTo>
                      <a:pt x="22415" y="124774"/>
                      <a:pt x="27572" y="123357"/>
                      <a:pt x="32042" y="115386"/>
                    </a:cubicBezTo>
                    <a:cubicBezTo>
                      <a:pt x="35653" y="108832"/>
                      <a:pt x="38060" y="98381"/>
                      <a:pt x="38060" y="97672"/>
                    </a:cubicBezTo>
                    <a:cubicBezTo>
                      <a:pt x="38060" y="95370"/>
                      <a:pt x="35825" y="95370"/>
                      <a:pt x="35309" y="95370"/>
                    </a:cubicBezTo>
                    <a:cubicBezTo>
                      <a:pt x="32902" y="95370"/>
                      <a:pt x="32558" y="96432"/>
                      <a:pt x="31870" y="99621"/>
                    </a:cubicBezTo>
                    <a:cubicBezTo>
                      <a:pt x="29635" y="108478"/>
                      <a:pt x="26369" y="119814"/>
                      <a:pt x="18976" y="119814"/>
                    </a:cubicBezTo>
                    <a:cubicBezTo>
                      <a:pt x="14334" y="119814"/>
                      <a:pt x="13131" y="115386"/>
                      <a:pt x="13131" y="111135"/>
                    </a:cubicBezTo>
                    <a:cubicBezTo>
                      <a:pt x="13131" y="109186"/>
                      <a:pt x="13646" y="105821"/>
                      <a:pt x="14162" y="103872"/>
                    </a:cubicBezTo>
                    <a:lnTo>
                      <a:pt x="38060" y="5385"/>
                    </a:ln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2" name="フリーフォーム: 図形 1101">
                <a:extLst>
                  <a:ext uri="{FF2B5EF4-FFF2-40B4-BE49-F238E27FC236}">
                    <a16:creationId xmlns:a16="http://schemas.microsoft.com/office/drawing/2014/main" id="{9358C621-E4B2-49F6-9099-0D0A5303936E}"/>
                  </a:ext>
                </a:extLst>
              </p:cNvPr>
              <p:cNvSpPr/>
              <p:nvPr>
                <p:custDataLst>
                  <p:tags r:id="rId15"/>
                </p:custDataLst>
              </p:nvPr>
            </p:nvSpPr>
            <p:spPr>
              <a:xfrm>
                <a:off x="8435380" y="4200548"/>
                <a:ext cx="44528" cy="176958"/>
              </a:xfrm>
              <a:custGeom>
                <a:avLst/>
                <a:gdLst>
                  <a:gd name="connsiteX0" fmla="*/ 3505 w 44528"/>
                  <a:gd name="connsiteY0" fmla="*/ 71 h 176958"/>
                  <a:gd name="connsiteX1" fmla="*/ 239 w 44528"/>
                  <a:gd name="connsiteY1" fmla="*/ 2196 h 176958"/>
                  <a:gd name="connsiteX2" fmla="*/ 1786 w 44528"/>
                  <a:gd name="connsiteY2" fmla="*/ 4853 h 176958"/>
                  <a:gd name="connsiteX3" fmla="*/ 33076 w 44528"/>
                  <a:gd name="connsiteY3" fmla="*/ 88461 h 176958"/>
                  <a:gd name="connsiteX4" fmla="*/ 3333 w 44528"/>
                  <a:gd name="connsiteY4" fmla="*/ 170829 h 176958"/>
                  <a:gd name="connsiteX5" fmla="*/ 239 w 44528"/>
                  <a:gd name="connsiteY5" fmla="*/ 174904 h 176958"/>
                  <a:gd name="connsiteX6" fmla="*/ 2474 w 44528"/>
                  <a:gd name="connsiteY6" fmla="*/ 177029 h 176958"/>
                  <a:gd name="connsiteX7" fmla="*/ 32217 w 44528"/>
                  <a:gd name="connsiteY7" fmla="*/ 143196 h 176958"/>
                  <a:gd name="connsiteX8" fmla="*/ 44767 w 44528"/>
                  <a:gd name="connsiteY8" fmla="*/ 88638 h 176958"/>
                  <a:gd name="connsiteX9" fmla="*/ 3505 w 44528"/>
                  <a:gd name="connsiteY9" fmla="*/ 71 h 17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4528" h="176958">
                    <a:moveTo>
                      <a:pt x="3505" y="71"/>
                    </a:moveTo>
                    <a:cubicBezTo>
                      <a:pt x="2302" y="71"/>
                      <a:pt x="239" y="71"/>
                      <a:pt x="239" y="2196"/>
                    </a:cubicBezTo>
                    <a:cubicBezTo>
                      <a:pt x="239" y="3082"/>
                      <a:pt x="754" y="3613"/>
                      <a:pt x="1786" y="4853"/>
                    </a:cubicBezTo>
                    <a:cubicBezTo>
                      <a:pt x="16572" y="18847"/>
                      <a:pt x="33076" y="42760"/>
                      <a:pt x="33076" y="88461"/>
                    </a:cubicBezTo>
                    <a:cubicBezTo>
                      <a:pt x="33076" y="125483"/>
                      <a:pt x="21901" y="153470"/>
                      <a:pt x="3333" y="170829"/>
                    </a:cubicBezTo>
                    <a:cubicBezTo>
                      <a:pt x="411" y="173841"/>
                      <a:pt x="239" y="174018"/>
                      <a:pt x="239" y="174904"/>
                    </a:cubicBezTo>
                    <a:cubicBezTo>
                      <a:pt x="239" y="175789"/>
                      <a:pt x="754" y="177029"/>
                      <a:pt x="2474" y="177029"/>
                    </a:cubicBezTo>
                    <a:cubicBezTo>
                      <a:pt x="4537" y="177029"/>
                      <a:pt x="20870" y="165338"/>
                      <a:pt x="32217" y="143196"/>
                    </a:cubicBezTo>
                    <a:cubicBezTo>
                      <a:pt x="39782" y="128494"/>
                      <a:pt x="44767" y="109363"/>
                      <a:pt x="44767" y="88638"/>
                    </a:cubicBezTo>
                    <a:cubicBezTo>
                      <a:pt x="44767" y="63662"/>
                      <a:pt x="37547" y="24870"/>
                      <a:pt x="3505" y="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  <p:sp>
            <p:nvSpPr>
              <p:cNvPr id="1103" name="フリーフォーム: 図形 1102">
                <a:extLst>
                  <a:ext uri="{FF2B5EF4-FFF2-40B4-BE49-F238E27FC236}">
                    <a16:creationId xmlns:a16="http://schemas.microsoft.com/office/drawing/2014/main" id="{1A883758-92BF-BD53-2EC1-FEE9F86349F7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>
                <a:off x="8294315" y="4420730"/>
                <a:ext cx="105734" cy="80773"/>
              </a:xfrm>
              <a:custGeom>
                <a:avLst/>
                <a:gdLst>
                  <a:gd name="connsiteX0" fmla="*/ 61095 w 105734"/>
                  <a:gd name="connsiteY0" fmla="*/ 1494 h 80773"/>
                  <a:gd name="connsiteX1" fmla="*/ 61095 w 105734"/>
                  <a:gd name="connsiteY1" fmla="*/ 11414 h 80773"/>
                  <a:gd name="connsiteX2" fmla="*/ 72614 w 105734"/>
                  <a:gd name="connsiteY2" fmla="*/ 18322 h 80773"/>
                  <a:gd name="connsiteX3" fmla="*/ 72614 w 105734"/>
                  <a:gd name="connsiteY3" fmla="*/ 51092 h 80773"/>
                  <a:gd name="connsiteX4" fmla="*/ 48544 w 105734"/>
                  <a:gd name="connsiteY4" fmla="*/ 72703 h 80773"/>
                  <a:gd name="connsiteX5" fmla="*/ 33587 w 105734"/>
                  <a:gd name="connsiteY5" fmla="*/ 60303 h 80773"/>
                  <a:gd name="connsiteX6" fmla="*/ 33587 w 105734"/>
                  <a:gd name="connsiteY6" fmla="*/ 77 h 80773"/>
                  <a:gd name="connsiteX7" fmla="*/ 233 w 105734"/>
                  <a:gd name="connsiteY7" fmla="*/ 1494 h 80773"/>
                  <a:gd name="connsiteX8" fmla="*/ 233 w 105734"/>
                  <a:gd name="connsiteY8" fmla="*/ 11414 h 80773"/>
                  <a:gd name="connsiteX9" fmla="*/ 11752 w 105734"/>
                  <a:gd name="connsiteY9" fmla="*/ 18322 h 80773"/>
                  <a:gd name="connsiteX10" fmla="*/ 11752 w 105734"/>
                  <a:gd name="connsiteY10" fmla="*/ 58355 h 80773"/>
                  <a:gd name="connsiteX11" fmla="*/ 45621 w 105734"/>
                  <a:gd name="connsiteY11" fmla="*/ 80851 h 80773"/>
                  <a:gd name="connsiteX12" fmla="*/ 73817 w 105734"/>
                  <a:gd name="connsiteY12" fmla="*/ 68274 h 80773"/>
                  <a:gd name="connsiteX13" fmla="*/ 73817 w 105734"/>
                  <a:gd name="connsiteY13" fmla="*/ 80851 h 80773"/>
                  <a:gd name="connsiteX14" fmla="*/ 105967 w 105734"/>
                  <a:gd name="connsiteY14" fmla="*/ 79788 h 80773"/>
                  <a:gd name="connsiteX15" fmla="*/ 105967 w 105734"/>
                  <a:gd name="connsiteY15" fmla="*/ 69869 h 80773"/>
                  <a:gd name="connsiteX16" fmla="*/ 94448 w 105734"/>
                  <a:gd name="connsiteY16" fmla="*/ 62960 h 80773"/>
                  <a:gd name="connsiteX17" fmla="*/ 94448 w 105734"/>
                  <a:gd name="connsiteY17" fmla="*/ 77 h 80773"/>
                  <a:gd name="connsiteX18" fmla="*/ 61095 w 105734"/>
                  <a:gd name="connsiteY18" fmla="*/ 1494 h 8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5734" h="80773">
                    <a:moveTo>
                      <a:pt x="61095" y="1494"/>
                    </a:moveTo>
                    <a:lnTo>
                      <a:pt x="61095" y="11414"/>
                    </a:lnTo>
                    <a:cubicBezTo>
                      <a:pt x="71238" y="11414"/>
                      <a:pt x="72614" y="11414"/>
                      <a:pt x="72614" y="18322"/>
                    </a:cubicBezTo>
                    <a:lnTo>
                      <a:pt x="72614" y="51092"/>
                    </a:lnTo>
                    <a:cubicBezTo>
                      <a:pt x="72614" y="65795"/>
                      <a:pt x="61611" y="72703"/>
                      <a:pt x="48544" y="72703"/>
                    </a:cubicBezTo>
                    <a:cubicBezTo>
                      <a:pt x="33759" y="72703"/>
                      <a:pt x="33587" y="68806"/>
                      <a:pt x="33587" y="60303"/>
                    </a:cubicBezTo>
                    <a:lnTo>
                      <a:pt x="33587" y="77"/>
                    </a:lnTo>
                    <a:lnTo>
                      <a:pt x="233" y="1494"/>
                    </a:lnTo>
                    <a:lnTo>
                      <a:pt x="233" y="11414"/>
                    </a:lnTo>
                    <a:cubicBezTo>
                      <a:pt x="10377" y="11414"/>
                      <a:pt x="11752" y="11414"/>
                      <a:pt x="11752" y="18322"/>
                    </a:cubicBezTo>
                    <a:lnTo>
                      <a:pt x="11752" y="58355"/>
                    </a:lnTo>
                    <a:cubicBezTo>
                      <a:pt x="11752" y="78903"/>
                      <a:pt x="30836" y="80851"/>
                      <a:pt x="45621" y="80851"/>
                    </a:cubicBezTo>
                    <a:cubicBezTo>
                      <a:pt x="51295" y="80851"/>
                      <a:pt x="64017" y="80851"/>
                      <a:pt x="73817" y="68274"/>
                    </a:cubicBezTo>
                    <a:lnTo>
                      <a:pt x="73817" y="80851"/>
                    </a:lnTo>
                    <a:lnTo>
                      <a:pt x="105967" y="79788"/>
                    </a:lnTo>
                    <a:lnTo>
                      <a:pt x="105967" y="69869"/>
                    </a:lnTo>
                    <a:cubicBezTo>
                      <a:pt x="95824" y="69869"/>
                      <a:pt x="94448" y="69869"/>
                      <a:pt x="94448" y="62960"/>
                    </a:cubicBezTo>
                    <a:lnTo>
                      <a:pt x="94448" y="77"/>
                    </a:lnTo>
                    <a:lnTo>
                      <a:pt x="61095" y="1494"/>
                    </a:lnTo>
                    <a:close/>
                  </a:path>
                </a:pathLst>
              </a:custGeom>
              <a:solidFill>
                <a:srgbClr val="000000"/>
              </a:solidFill>
              <a:ln w="2465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0457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373AE481-8F8E-27F5-421F-6C28965A5845}"/>
              </a:ext>
            </a:extLst>
          </p:cNvPr>
          <p:cNvGrpSpPr/>
          <p:nvPr/>
        </p:nvGrpSpPr>
        <p:grpSpPr>
          <a:xfrm>
            <a:off x="4944377" y="1748058"/>
            <a:ext cx="5569034" cy="3235689"/>
            <a:chOff x="519442" y="521816"/>
            <a:chExt cx="5223917" cy="3003015"/>
          </a:xfrm>
        </p:grpSpPr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6A711D9B-8653-A7E4-78CC-99F6047C3CA4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612092" y="521816"/>
              <a:ext cx="1270791" cy="1227988"/>
              <a:chOff x="612092" y="521816"/>
              <a:chExt cx="1270791" cy="1227988"/>
            </a:xfrm>
          </p:grpSpPr>
          <p:pic>
            <p:nvPicPr>
              <p:cNvPr id="21" name="図 2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cube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7BF4D953-CF7C-E25B-D7C0-736D573989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2092" y="993959"/>
                <a:ext cx="755845" cy="755845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29" name="図 2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cube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641FFB6A-CBB6-CB42-0D56-223D9A6760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903" y="521816"/>
                <a:ext cx="755845" cy="770698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37" name="図 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cube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2D022121-9F01-D56F-D168-61126D21EA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1887" y="938277"/>
                <a:ext cx="770996" cy="755845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26E63B83-4577-631F-70A7-446FD33BC27E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519442" y="805237"/>
              <a:ext cx="5223917" cy="2719594"/>
              <a:chOff x="1783092" y="805237"/>
              <a:chExt cx="5223917" cy="2719594"/>
            </a:xfrm>
          </p:grpSpPr>
          <p:grpSp>
            <p:nvGrpSpPr>
              <p:cNvPr id="8" name="グループ化 7">
                <a:extLst>
                  <a:ext uri="{FF2B5EF4-FFF2-40B4-BE49-F238E27FC236}">
                    <a16:creationId xmlns:a16="http://schemas.microsoft.com/office/drawing/2014/main" id="{91B7F783-02C1-6D9F-F76D-F39ACDD57752}"/>
                  </a:ext>
                </a:extLst>
              </p:cNvPr>
              <p:cNvGrpSpPr/>
              <p:nvPr>
                <p:custDataLst>
                  <p:tags r:id="rId3"/>
                </p:custDataLst>
              </p:nvPr>
            </p:nvGrpSpPr>
            <p:grpSpPr>
              <a:xfrm>
                <a:off x="1823654" y="965791"/>
                <a:ext cx="3938580" cy="1924840"/>
                <a:chOff x="1823654" y="965791"/>
                <a:chExt cx="3938580" cy="1924840"/>
              </a:xfrm>
            </p:grpSpPr>
            <p:sp>
              <p:nvSpPr>
                <p:cNvPr id="63" name="テキスト ボックス 62">
                  <a:extLst>
                    <a:ext uri="{FF2B5EF4-FFF2-40B4-BE49-F238E27FC236}">
                      <a16:creationId xmlns:a16="http://schemas.microsoft.com/office/drawing/2014/main" id="{0DECE752-E37A-E392-FD12-15D205F12900}"/>
                    </a:ext>
                  </a:extLst>
                </p:cNvPr>
                <p:cNvSpPr txBox="1"/>
                <p:nvPr/>
              </p:nvSpPr>
              <p:spPr>
                <a:xfrm>
                  <a:off x="2725049" y="965791"/>
                  <a:ext cx="1176603" cy="400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03" dirty="0"/>
                    <a:t>スペクトル</a:t>
                  </a:r>
                  <a:endParaRPr lang="en-US" altLang="ja-JP" sz="1103" dirty="0"/>
                </a:p>
                <a:p>
                  <a:pPr algn="ctr"/>
                  <a:r>
                    <a:rPr lang="ja-JP" altLang="en-US" sz="1103" dirty="0"/>
                    <a:t>方向に平均</a:t>
                  </a:r>
                </a:p>
              </p:txBody>
            </p:sp>
            <p:sp>
              <p:nvSpPr>
                <p:cNvPr id="177" name="テキスト ボックス 176">
                  <a:extLst>
                    <a:ext uri="{FF2B5EF4-FFF2-40B4-BE49-F238E27FC236}">
                      <a16:creationId xmlns:a16="http://schemas.microsoft.com/office/drawing/2014/main" id="{614D3986-799A-A390-20E4-AC59A9E4AD82}"/>
                    </a:ext>
                  </a:extLst>
                </p:cNvPr>
                <p:cNvSpPr txBox="1"/>
                <p:nvPr/>
              </p:nvSpPr>
              <p:spPr>
                <a:xfrm>
                  <a:off x="2697942" y="2307579"/>
                  <a:ext cx="1260556" cy="55825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03" dirty="0"/>
                    <a:t>クラスタリングし</a:t>
                  </a:r>
                  <a:endParaRPr lang="en-US" altLang="ja-JP" sz="1103" dirty="0"/>
                </a:p>
                <a:p>
                  <a:pPr algn="ctr"/>
                  <a:r>
                    <a:rPr lang="ja-JP" altLang="en-US" sz="1103" dirty="0"/>
                    <a:t>クラスター内の</a:t>
                  </a:r>
                  <a:endParaRPr lang="en-US" altLang="ja-JP" sz="1103" dirty="0"/>
                </a:p>
                <a:p>
                  <a:pPr algn="ctr"/>
                  <a:r>
                    <a:rPr lang="ja-JP" altLang="en-US" sz="1103" dirty="0"/>
                    <a:t>画素を平均</a:t>
                  </a:r>
                </a:p>
              </p:txBody>
            </p:sp>
            <p:sp>
              <p:nvSpPr>
                <p:cNvPr id="65" name="テキスト ボックス 64">
                  <a:extLst>
                    <a:ext uri="{FF2B5EF4-FFF2-40B4-BE49-F238E27FC236}">
                      <a16:creationId xmlns:a16="http://schemas.microsoft.com/office/drawing/2014/main" id="{7031F3D8-92C8-6463-1A51-8D0ABA0AA734}"/>
                    </a:ext>
                  </a:extLst>
                </p:cNvPr>
                <p:cNvSpPr txBox="1"/>
                <p:nvPr/>
              </p:nvSpPr>
              <p:spPr>
                <a:xfrm>
                  <a:off x="1823654" y="1861101"/>
                  <a:ext cx="1110783" cy="2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55" b="1" dirty="0"/>
                    <a:t>計測</a:t>
                  </a:r>
                  <a:r>
                    <a:rPr lang="en-US" altLang="ja-JP" sz="1155" b="1" dirty="0"/>
                    <a:t>HS</a:t>
                  </a:r>
                  <a:r>
                    <a:rPr lang="ja-JP" altLang="en-US" sz="1155" b="1" dirty="0"/>
                    <a:t>データ</a:t>
                  </a:r>
                </a:p>
              </p:txBody>
            </p:sp>
            <p:cxnSp>
              <p:nvCxnSpPr>
                <p:cNvPr id="222" name="直線矢印コネクタ 221">
                  <a:extLst>
                    <a:ext uri="{FF2B5EF4-FFF2-40B4-BE49-F238E27FC236}">
                      <a16:creationId xmlns:a16="http://schemas.microsoft.com/office/drawing/2014/main" id="{87FC6890-4733-1FB0-5EC2-430D6A2EC9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827539" y="2879480"/>
                  <a:ext cx="993320" cy="1115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線矢印コネクタ 197">
                  <a:extLst>
                    <a:ext uri="{FF2B5EF4-FFF2-40B4-BE49-F238E27FC236}">
                      <a16:creationId xmlns:a16="http://schemas.microsoft.com/office/drawing/2014/main" id="{ED427B81-3A18-0374-4291-DC29A3396A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75918" y="1375482"/>
                  <a:ext cx="747164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線矢印コネクタ 211">
                  <a:extLst>
                    <a:ext uri="{FF2B5EF4-FFF2-40B4-BE49-F238E27FC236}">
                      <a16:creationId xmlns:a16="http://schemas.microsoft.com/office/drawing/2014/main" id="{6E488B46-CBC5-E3E3-70CE-16744BD3BA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945944" y="2878489"/>
                  <a:ext cx="39284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線矢印コネクタ 214">
                  <a:extLst>
                    <a:ext uri="{FF2B5EF4-FFF2-40B4-BE49-F238E27FC236}">
                      <a16:creationId xmlns:a16="http://schemas.microsoft.com/office/drawing/2014/main" id="{1606F4EF-47B1-5454-0C90-BFBE656252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08343" y="2077887"/>
                  <a:ext cx="224384" cy="30642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テキスト ボックス 145">
                  <a:extLst>
                    <a:ext uri="{FF2B5EF4-FFF2-40B4-BE49-F238E27FC236}">
                      <a16:creationId xmlns:a16="http://schemas.microsoft.com/office/drawing/2014/main" id="{A6835F40-4ED6-BA4F-BB93-597513EBB520}"/>
                    </a:ext>
                  </a:extLst>
                </p:cNvPr>
                <p:cNvSpPr txBox="1"/>
                <p:nvPr/>
              </p:nvSpPr>
              <p:spPr>
                <a:xfrm>
                  <a:off x="4682234" y="1844099"/>
                  <a:ext cx="1080000" cy="2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55" b="1" dirty="0"/>
                    <a:t>空間グラフ</a:t>
                  </a:r>
                </a:p>
              </p:txBody>
            </p:sp>
            <p:cxnSp>
              <p:nvCxnSpPr>
                <p:cNvPr id="533" name="直線矢印コネクタ 532">
                  <a:extLst>
                    <a:ext uri="{FF2B5EF4-FFF2-40B4-BE49-F238E27FC236}">
                      <a16:creationId xmlns:a16="http://schemas.microsoft.com/office/drawing/2014/main" id="{1596CAA0-5680-E21B-040D-F71EC97B70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1395" y="2128682"/>
                  <a:ext cx="0" cy="288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" name="図 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guide_imag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0830819-46E6-C2CC-ED80-513E5E1FA3D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56087" y="975540"/>
                  <a:ext cx="837486" cy="837486"/>
                </a:xfrm>
                <a:prstGeom prst="rect">
                  <a:avLst/>
                </a:prstGeom>
              </p:spPr>
            </p:pic>
            <p:sp>
              <p:nvSpPr>
                <p:cNvPr id="7" name="正方形/長方形 6">
                  <a:extLst>
                    <a:ext uri="{FF2B5EF4-FFF2-40B4-BE49-F238E27FC236}">
                      <a16:creationId xmlns:a16="http://schemas.microsoft.com/office/drawing/2014/main" id="{F1EFE692-D37F-F0EA-3889-AF5F10BFD36E}"/>
                    </a:ext>
                  </a:extLst>
                </p:cNvPr>
                <p:cNvSpPr/>
                <p:nvPr/>
              </p:nvSpPr>
              <p:spPr>
                <a:xfrm>
                  <a:off x="4234588" y="1135809"/>
                  <a:ext cx="180000" cy="180000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222"/>
                </a:p>
              </p:txBody>
            </p:sp>
            <p:cxnSp>
              <p:nvCxnSpPr>
                <p:cNvPr id="208" name="直線矢印コネクタ 207">
                  <a:extLst>
                    <a:ext uri="{FF2B5EF4-FFF2-40B4-BE49-F238E27FC236}">
                      <a16:creationId xmlns:a16="http://schemas.microsoft.com/office/drawing/2014/main" id="{FE26C6A7-8243-020C-B4A0-0C4091F988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86526" y="1874143"/>
                  <a:ext cx="268847" cy="684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9" name="テキスト ボックス 208">
                      <a:extLst>
                        <a:ext uri="{FF2B5EF4-FFF2-40B4-BE49-F238E27FC236}">
                          <a16:creationId xmlns:a16="http://schemas.microsoft.com/office/drawing/2014/main" id="{7A45FE16-42A3-A632-DF15-1EF5924DC6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911516" y="1751032"/>
                      <a:ext cx="271301" cy="235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oMath>
                        </m:oMathPara>
                      </a14:m>
                      <a:endParaRPr lang="en-US" altLang="ja-JP" sz="1050" dirty="0"/>
                    </a:p>
                  </p:txBody>
                </p:sp>
              </mc:Choice>
              <mc:Fallback xmlns="">
                <p:sp>
                  <p:nvSpPr>
                    <p:cNvPr id="209" name="テキスト ボックス 208">
                      <a:extLst>
                        <a:ext uri="{FF2B5EF4-FFF2-40B4-BE49-F238E27FC236}">
                          <a16:creationId xmlns:a16="http://schemas.microsoft.com/office/drawing/2014/main" id="{7A45FE16-42A3-A632-DF15-1EF5924DC6F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11516" y="1751032"/>
                      <a:ext cx="271301" cy="23565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5" name="テキスト ボックス 144">
                  <a:extLst>
                    <a:ext uri="{FF2B5EF4-FFF2-40B4-BE49-F238E27FC236}">
                      <a16:creationId xmlns:a16="http://schemas.microsoft.com/office/drawing/2014/main" id="{1B795AC3-542A-AE3C-A5E7-FF011248904C}"/>
                    </a:ext>
                  </a:extLst>
                </p:cNvPr>
                <p:cNvSpPr txBox="1"/>
                <p:nvPr/>
              </p:nvSpPr>
              <p:spPr>
                <a:xfrm>
                  <a:off x="3599726" y="1894999"/>
                  <a:ext cx="1144300" cy="2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55" b="1" dirty="0"/>
                    <a:t>輝度マップ</a:t>
                  </a:r>
                </a:p>
              </p:txBody>
            </p:sp>
            <p:sp>
              <p:nvSpPr>
                <p:cNvPr id="173" name="テキスト ボックス 172">
                  <a:extLst>
                    <a:ext uri="{FF2B5EF4-FFF2-40B4-BE49-F238E27FC236}">
                      <a16:creationId xmlns:a16="http://schemas.microsoft.com/office/drawing/2014/main" id="{0E84B948-82F7-5B4E-2AF9-04DF0CC1874A}"/>
                    </a:ext>
                  </a:extLst>
                </p:cNvPr>
                <p:cNvSpPr txBox="1"/>
                <p:nvPr/>
              </p:nvSpPr>
              <p:spPr>
                <a:xfrm>
                  <a:off x="5018077" y="2145822"/>
                  <a:ext cx="284023" cy="74404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050"/>
                    </a:lnSpc>
                  </a:pPr>
                  <a:r>
                    <a:rPr lang="ja-JP" altLang="en-US" sz="1103" spc="-21" dirty="0"/>
                    <a:t>グ</a:t>
                  </a:r>
                  <a:endParaRPr lang="en-US" altLang="ja-JP" sz="1103" spc="-21" dirty="0"/>
                </a:p>
                <a:p>
                  <a:pPr>
                    <a:lnSpc>
                      <a:spcPts val="1050"/>
                    </a:lnSpc>
                  </a:pPr>
                  <a:r>
                    <a:rPr lang="ja-JP" altLang="en-US" sz="1103" spc="-21" dirty="0"/>
                    <a:t>ラ</a:t>
                  </a:r>
                  <a:endParaRPr lang="en-US" altLang="ja-JP" sz="1103" spc="-21" dirty="0"/>
                </a:p>
                <a:p>
                  <a:pPr>
                    <a:lnSpc>
                      <a:spcPts val="1050"/>
                    </a:lnSpc>
                  </a:pPr>
                  <a:r>
                    <a:rPr lang="ja-JP" altLang="en-US" sz="1103" spc="-21" dirty="0"/>
                    <a:t>フ</a:t>
                  </a:r>
                  <a:endParaRPr lang="en-US" altLang="ja-JP" sz="1103" spc="-21" dirty="0"/>
                </a:p>
                <a:p>
                  <a:pPr>
                    <a:lnSpc>
                      <a:spcPts val="1050"/>
                    </a:lnSpc>
                  </a:pPr>
                  <a:r>
                    <a:rPr lang="ja-JP" altLang="en-US" sz="1103" spc="-21" dirty="0"/>
                    <a:t>合</a:t>
                  </a:r>
                  <a:endParaRPr lang="en-US" altLang="ja-JP" sz="1103" spc="-21" dirty="0"/>
                </a:p>
                <a:p>
                  <a:pPr>
                    <a:lnSpc>
                      <a:spcPts val="1050"/>
                    </a:lnSpc>
                  </a:pPr>
                  <a:r>
                    <a:rPr lang="ja-JP" altLang="en-US" sz="1103" spc="-21" dirty="0"/>
                    <a:t>成</a:t>
                  </a:r>
                </a:p>
              </p:txBody>
            </p:sp>
          </p:grpSp>
          <p:grpSp>
            <p:nvGrpSpPr>
              <p:cNvPr id="127" name="グループ化 126">
                <a:extLst>
                  <a:ext uri="{FF2B5EF4-FFF2-40B4-BE49-F238E27FC236}">
                    <a16:creationId xmlns:a16="http://schemas.microsoft.com/office/drawing/2014/main" id="{47A56AFB-BB7F-3334-5EFC-56010714CF78}"/>
                  </a:ext>
                </a:extLst>
              </p:cNvPr>
              <p:cNvGrpSpPr/>
              <p:nvPr/>
            </p:nvGrpSpPr>
            <p:grpSpPr>
              <a:xfrm>
                <a:off x="2655961" y="1546006"/>
                <a:ext cx="485754" cy="286688"/>
                <a:chOff x="5322905" y="4422237"/>
                <a:chExt cx="485754" cy="286688"/>
              </a:xfrm>
            </p:grpSpPr>
            <p:cxnSp>
              <p:nvCxnSpPr>
                <p:cNvPr id="129" name="直線矢印コネクタ 128">
                  <a:extLst>
                    <a:ext uri="{FF2B5EF4-FFF2-40B4-BE49-F238E27FC236}">
                      <a16:creationId xmlns:a16="http://schemas.microsoft.com/office/drawing/2014/main" id="{BB55431A-51D9-22FF-FE67-533676710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22905" y="4520617"/>
                  <a:ext cx="280967" cy="188308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テキスト ボックス 129">
                      <a:extLst>
                        <a:ext uri="{FF2B5EF4-FFF2-40B4-BE49-F238E27FC236}">
                          <a16:creationId xmlns:a16="http://schemas.microsoft.com/office/drawing/2014/main" id="{B4D21725-D831-3468-3603-45215A2B8F0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37358" y="4422237"/>
                      <a:ext cx="271301" cy="235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oMath>
                        </m:oMathPara>
                      </a14:m>
                      <a:endParaRPr lang="en-US" altLang="ja-JP" sz="1050" dirty="0"/>
                    </a:p>
                  </p:txBody>
                </p:sp>
              </mc:Choice>
              <mc:Fallback xmlns="">
                <p:sp>
                  <p:nvSpPr>
                    <p:cNvPr id="130" name="テキスト ボックス 129">
                      <a:extLst>
                        <a:ext uri="{FF2B5EF4-FFF2-40B4-BE49-F238E27FC236}">
                          <a16:creationId xmlns:a16="http://schemas.microsoft.com/office/drawing/2014/main" id="{B4D21725-D831-3468-3603-45215A2B8F0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37358" y="4422237"/>
                      <a:ext cx="271301" cy="235657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16" name="グループ化 115">
                <a:extLst>
                  <a:ext uri="{FF2B5EF4-FFF2-40B4-BE49-F238E27FC236}">
                    <a16:creationId xmlns:a16="http://schemas.microsoft.com/office/drawing/2014/main" id="{7D6E5520-CA3D-70DE-F6D7-2749C371E44C}"/>
                  </a:ext>
                </a:extLst>
              </p:cNvPr>
              <p:cNvGrpSpPr/>
              <p:nvPr/>
            </p:nvGrpSpPr>
            <p:grpSpPr>
              <a:xfrm>
                <a:off x="1783092" y="1192442"/>
                <a:ext cx="552718" cy="689445"/>
                <a:chOff x="4359211" y="4037872"/>
                <a:chExt cx="552718" cy="689445"/>
              </a:xfrm>
            </p:grpSpPr>
            <p:grpSp>
              <p:nvGrpSpPr>
                <p:cNvPr id="118" name="グループ化 117">
                  <a:extLst>
                    <a:ext uri="{FF2B5EF4-FFF2-40B4-BE49-F238E27FC236}">
                      <a16:creationId xmlns:a16="http://schemas.microsoft.com/office/drawing/2014/main" id="{525C17E1-3159-EC3F-BA07-50D493C93910}"/>
                    </a:ext>
                  </a:extLst>
                </p:cNvPr>
                <p:cNvGrpSpPr/>
                <p:nvPr/>
              </p:nvGrpSpPr>
              <p:grpSpPr>
                <a:xfrm>
                  <a:off x="4359211" y="4037872"/>
                  <a:ext cx="190685" cy="539768"/>
                  <a:chOff x="4359211" y="4037872"/>
                  <a:chExt cx="190685" cy="539768"/>
                </a:xfrm>
              </p:grpSpPr>
              <p:cxnSp>
                <p:nvCxnSpPr>
                  <p:cNvPr id="124" name="直線矢印コネクタ 123">
                    <a:extLst>
                      <a:ext uri="{FF2B5EF4-FFF2-40B4-BE49-F238E27FC236}">
                        <a16:creationId xmlns:a16="http://schemas.microsoft.com/office/drawing/2014/main" id="{F724159D-054D-CEE8-5C01-C7BA655F33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434644" y="4266833"/>
                    <a:ext cx="0" cy="310807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5" name="テキスト ボックス 124">
                        <a:extLst>
                          <a:ext uri="{FF2B5EF4-FFF2-40B4-BE49-F238E27FC236}">
                            <a16:creationId xmlns:a16="http://schemas.microsoft.com/office/drawing/2014/main" id="{C0C624B4-1A71-8A19-2758-55269BF6CB4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59211" y="4037872"/>
                        <a:ext cx="190685" cy="23565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oMath>
                          </m:oMathPara>
                        </a14:m>
                        <a:endParaRPr lang="en-US" altLang="ja-JP" sz="1050" dirty="0"/>
                      </a:p>
                    </p:txBody>
                  </p:sp>
                </mc:Choice>
                <mc:Fallback xmlns="">
                  <p:sp>
                    <p:nvSpPr>
                      <p:cNvPr id="125" name="テキスト ボックス 124">
                        <a:extLst>
                          <a:ext uri="{FF2B5EF4-FFF2-40B4-BE49-F238E27FC236}">
                            <a16:creationId xmlns:a16="http://schemas.microsoft.com/office/drawing/2014/main" id="{C0C624B4-1A71-8A19-2758-55269BF6CB4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359211" y="4037872"/>
                        <a:ext cx="190685" cy="235657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B222B40E-4119-D153-1839-D1BF6D71E2EE}"/>
                    </a:ext>
                  </a:extLst>
                </p:cNvPr>
                <p:cNvGrpSpPr/>
                <p:nvPr/>
              </p:nvGrpSpPr>
              <p:grpSpPr>
                <a:xfrm>
                  <a:off x="4441253" y="4491660"/>
                  <a:ext cx="470676" cy="235657"/>
                  <a:chOff x="4441253" y="4491660"/>
                  <a:chExt cx="470676" cy="235657"/>
                </a:xfrm>
              </p:grpSpPr>
              <p:cxnSp>
                <p:nvCxnSpPr>
                  <p:cNvPr id="122" name="直線矢印コネクタ 121">
                    <a:extLst>
                      <a:ext uri="{FF2B5EF4-FFF2-40B4-BE49-F238E27FC236}">
                        <a16:creationId xmlns:a16="http://schemas.microsoft.com/office/drawing/2014/main" id="{A6B07251-F023-DBB4-3121-FCBDD90134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441253" y="4577640"/>
                    <a:ext cx="253974" cy="4296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23" name="テキスト ボックス 122">
                        <a:extLst>
                          <a:ext uri="{FF2B5EF4-FFF2-40B4-BE49-F238E27FC236}">
                            <a16:creationId xmlns:a16="http://schemas.microsoft.com/office/drawing/2014/main" id="{99399803-39A5-7F28-AC77-CC74B3DE32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640628" y="4491660"/>
                        <a:ext cx="271301" cy="23565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oMath>
                          </m:oMathPara>
                        </a14:m>
                        <a:endParaRPr lang="en-US" altLang="ja-JP" sz="1050" dirty="0"/>
                      </a:p>
                    </p:txBody>
                  </p:sp>
                </mc:Choice>
                <mc:Fallback xmlns="">
                  <p:sp>
                    <p:nvSpPr>
                      <p:cNvPr id="123" name="テキスト ボックス 122">
                        <a:extLst>
                          <a:ext uri="{FF2B5EF4-FFF2-40B4-BE49-F238E27FC236}">
                            <a16:creationId xmlns:a16="http://schemas.microsoft.com/office/drawing/2014/main" id="{99399803-39A5-7F28-AC77-CC74B3DE32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40628" y="4491660"/>
                        <a:ext cx="271301" cy="235657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78613D0F-B016-5AFA-BE27-7EC0C758EFC8}"/>
                  </a:ext>
                </a:extLst>
              </p:cNvPr>
              <p:cNvGrpSpPr/>
              <p:nvPr/>
            </p:nvGrpSpPr>
            <p:grpSpPr>
              <a:xfrm>
                <a:off x="5013233" y="2142749"/>
                <a:ext cx="1993776" cy="1370733"/>
                <a:chOff x="5051936" y="2205682"/>
                <a:chExt cx="1993776" cy="1370733"/>
              </a:xfrm>
            </p:grpSpPr>
            <p:sp>
              <p:nvSpPr>
                <p:cNvPr id="527" name="テキスト ボックス 526">
                  <a:extLst>
                    <a:ext uri="{FF2B5EF4-FFF2-40B4-BE49-F238E27FC236}">
                      <a16:creationId xmlns:a16="http://schemas.microsoft.com/office/drawing/2014/main" id="{C02F1F67-2685-675A-C20A-1A2E616BD362}"/>
                    </a:ext>
                  </a:extLst>
                </p:cNvPr>
                <p:cNvSpPr txBox="1"/>
                <p:nvPr/>
              </p:nvSpPr>
              <p:spPr>
                <a:xfrm>
                  <a:off x="5051936" y="3325762"/>
                  <a:ext cx="1953080" cy="2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ja-JP" altLang="en-US" sz="1155" b="1" dirty="0"/>
                    <a:t>空間－スペクトル</a:t>
                  </a:r>
                  <a:r>
                    <a:rPr lang="en-US" altLang="ja-JP" sz="1155" b="1" dirty="0"/>
                    <a:t>3D</a:t>
                  </a:r>
                  <a:r>
                    <a:rPr lang="ja-JP" altLang="en-US" sz="1155" b="1" dirty="0"/>
                    <a:t>グラフ</a:t>
                  </a:r>
                </a:p>
              </p:txBody>
            </p:sp>
            <p:grpSp>
              <p:nvGrpSpPr>
                <p:cNvPr id="15" name="グループ化 14">
                  <a:extLst>
                    <a:ext uri="{FF2B5EF4-FFF2-40B4-BE49-F238E27FC236}">
                      <a16:creationId xmlns:a16="http://schemas.microsoft.com/office/drawing/2014/main" id="{E90FD792-9F36-99DA-396D-0EA23E22C1D3}"/>
                    </a:ext>
                  </a:extLst>
                </p:cNvPr>
                <p:cNvGrpSpPr/>
                <p:nvPr/>
              </p:nvGrpSpPr>
              <p:grpSpPr>
                <a:xfrm>
                  <a:off x="5289686" y="2205682"/>
                  <a:ext cx="1756026" cy="1182764"/>
                  <a:chOff x="5289686" y="2205682"/>
                  <a:chExt cx="1756026" cy="1182764"/>
                </a:xfrm>
              </p:grpSpPr>
              <p:grpSp>
                <p:nvGrpSpPr>
                  <p:cNvPr id="6" name="グループ化 5">
                    <a:extLst>
                      <a:ext uri="{FF2B5EF4-FFF2-40B4-BE49-F238E27FC236}">
                        <a16:creationId xmlns:a16="http://schemas.microsoft.com/office/drawing/2014/main" id="{75E9B865-506D-2469-1AB5-FC6165D168C0}"/>
                      </a:ext>
                    </a:extLst>
                  </p:cNvPr>
                  <p:cNvGrpSpPr/>
                  <p:nvPr/>
                </p:nvGrpSpPr>
                <p:grpSpPr>
                  <a:xfrm>
                    <a:off x="5443221" y="2205682"/>
                    <a:ext cx="1402407" cy="1114412"/>
                    <a:chOff x="10034676" y="1363005"/>
                    <a:chExt cx="1402407" cy="1114412"/>
                  </a:xfrm>
                </p:grpSpPr>
                <p:grpSp>
                  <p:nvGrpSpPr>
                    <p:cNvPr id="499" name="グループ化 498">
                      <a:extLst>
                        <a:ext uri="{FF2B5EF4-FFF2-40B4-BE49-F238E27FC236}">
                          <a16:creationId xmlns:a16="http://schemas.microsoft.com/office/drawing/2014/main" id="{9EDE5E03-AC2E-BC23-415C-0F86094B41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174606" y="1665788"/>
                      <a:ext cx="957126" cy="678871"/>
                      <a:chOff x="6175721" y="4434280"/>
                      <a:chExt cx="963238" cy="684779"/>
                    </a:xfrm>
                  </p:grpSpPr>
                  <p:cxnSp>
                    <p:nvCxnSpPr>
                      <p:cNvPr id="399" name="直線コネクタ 398">
                        <a:extLst>
                          <a:ext uri="{FF2B5EF4-FFF2-40B4-BE49-F238E27FC236}">
                            <a16:creationId xmlns:a16="http://schemas.microsoft.com/office/drawing/2014/main" id="{1DDA3F54-337D-7FA7-51B1-7868D4496378}"/>
                          </a:ext>
                        </a:extLst>
                      </p:cNvPr>
                      <p:cNvCxnSpPr>
                        <a:cxnSpLocks/>
                        <a:stCxn id="293" idx="5"/>
                        <a:endCxn id="316" idx="1"/>
                      </p:cNvCxnSpPr>
                      <p:nvPr/>
                    </p:nvCxnSpPr>
                    <p:spPr>
                      <a:xfrm flipH="1" flipV="1">
                        <a:off x="6380413" y="4450096"/>
                        <a:ext cx="218388" cy="25363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4" name="直線コネクタ 393">
                        <a:extLst>
                          <a:ext uri="{FF2B5EF4-FFF2-40B4-BE49-F238E27FC236}">
                            <a16:creationId xmlns:a16="http://schemas.microsoft.com/office/drawing/2014/main" id="{68F0B9D1-6294-2F55-C09A-A5422B811F7E}"/>
                          </a:ext>
                        </a:extLst>
                      </p:cNvPr>
                      <p:cNvCxnSpPr>
                        <a:cxnSpLocks/>
                        <a:stCxn id="317" idx="6"/>
                        <a:endCxn id="290" idx="2"/>
                      </p:cNvCxnSpPr>
                      <p:nvPr/>
                    </p:nvCxnSpPr>
                    <p:spPr>
                      <a:xfrm flipH="1">
                        <a:off x="6175721" y="4539920"/>
                        <a:ext cx="627772" cy="73984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90" name="直線コネクタ 389">
                        <a:extLst>
                          <a:ext uri="{FF2B5EF4-FFF2-40B4-BE49-F238E27FC236}">
                            <a16:creationId xmlns:a16="http://schemas.microsoft.com/office/drawing/2014/main" id="{E3DCB601-BBD7-4EF0-01A1-99FB3B48F0D9}"/>
                          </a:ext>
                        </a:extLst>
                      </p:cNvPr>
                      <p:cNvCxnSpPr>
                        <a:cxnSpLocks/>
                        <a:stCxn id="319" idx="4"/>
                        <a:endCxn id="316" idx="0"/>
                      </p:cNvCxnSpPr>
                      <p:nvPr/>
                    </p:nvCxnSpPr>
                    <p:spPr>
                      <a:xfrm flipV="1">
                        <a:off x="6418597" y="4434280"/>
                        <a:ext cx="0" cy="460223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7" name="直線コネクタ 386">
                        <a:extLst>
                          <a:ext uri="{FF2B5EF4-FFF2-40B4-BE49-F238E27FC236}">
                            <a16:creationId xmlns:a16="http://schemas.microsoft.com/office/drawing/2014/main" id="{FBD93D00-D7C0-0F68-CA3A-CA4FA4DBD88E}"/>
                          </a:ext>
                        </a:extLst>
                      </p:cNvPr>
                      <p:cNvCxnSpPr>
                        <a:cxnSpLocks/>
                        <a:stCxn id="308" idx="4"/>
                        <a:endCxn id="293" idx="0"/>
                      </p:cNvCxnSpPr>
                      <p:nvPr/>
                    </p:nvCxnSpPr>
                    <p:spPr>
                      <a:xfrm flipV="1">
                        <a:off x="6560617" y="4611544"/>
                        <a:ext cx="0" cy="460223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82" name="直線コネクタ 381">
                        <a:extLst>
                          <a:ext uri="{FF2B5EF4-FFF2-40B4-BE49-F238E27FC236}">
                            <a16:creationId xmlns:a16="http://schemas.microsoft.com/office/drawing/2014/main" id="{8B24A77F-745D-54D6-3C8A-C6E84DA39F42}"/>
                          </a:ext>
                        </a:extLst>
                      </p:cNvPr>
                      <p:cNvCxnSpPr>
                        <a:cxnSpLocks/>
                        <a:stCxn id="320" idx="6"/>
                        <a:endCxn id="319" idx="2"/>
                      </p:cNvCxnSpPr>
                      <p:nvPr/>
                    </p:nvCxnSpPr>
                    <p:spPr>
                      <a:xfrm flipH="1" flipV="1">
                        <a:off x="6364597" y="4840503"/>
                        <a:ext cx="438896" cy="5164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9" name="直線コネクタ 378">
                        <a:extLst>
                          <a:ext uri="{FF2B5EF4-FFF2-40B4-BE49-F238E27FC236}">
                            <a16:creationId xmlns:a16="http://schemas.microsoft.com/office/drawing/2014/main" id="{472EDF43-8001-09FB-0911-47621C4C5708}"/>
                          </a:ext>
                        </a:extLst>
                      </p:cNvPr>
                      <p:cNvCxnSpPr>
                        <a:cxnSpLocks/>
                        <a:stCxn id="321" idx="7"/>
                        <a:endCxn id="309" idx="3"/>
                      </p:cNvCxnSpPr>
                      <p:nvPr/>
                    </p:nvCxnSpPr>
                    <p:spPr>
                      <a:xfrm flipH="1">
                        <a:off x="6857899" y="4901251"/>
                        <a:ext cx="265244" cy="2019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1" name="直線コネクタ 290">
                        <a:extLst>
                          <a:ext uri="{FF2B5EF4-FFF2-40B4-BE49-F238E27FC236}">
                            <a16:creationId xmlns:a16="http://schemas.microsoft.com/office/drawing/2014/main" id="{EB557AEB-B558-3B17-FD19-A6110543F8E8}"/>
                          </a:ext>
                        </a:extLst>
                      </p:cNvPr>
                      <p:cNvCxnSpPr>
                        <a:cxnSpLocks/>
                        <a:stCxn id="318" idx="7"/>
                        <a:endCxn id="294" idx="3"/>
                      </p:cNvCxnSpPr>
                      <p:nvPr/>
                    </p:nvCxnSpPr>
                    <p:spPr>
                      <a:xfrm flipH="1">
                        <a:off x="6857899" y="4549028"/>
                        <a:ext cx="265244" cy="2019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7" name="直線コネクタ 336">
                        <a:extLst>
                          <a:ext uri="{FF2B5EF4-FFF2-40B4-BE49-F238E27FC236}">
                            <a16:creationId xmlns:a16="http://schemas.microsoft.com/office/drawing/2014/main" id="{97A5E4A3-0312-C59A-B3F5-3764BB0D0A86}"/>
                          </a:ext>
                        </a:extLst>
                      </p:cNvPr>
                      <p:cNvCxnSpPr>
                        <a:cxnSpLocks/>
                        <a:stCxn id="317" idx="7"/>
                        <a:endCxn id="293" idx="3"/>
                      </p:cNvCxnSpPr>
                      <p:nvPr/>
                    </p:nvCxnSpPr>
                    <p:spPr>
                      <a:xfrm flipH="1">
                        <a:off x="6522433" y="4501736"/>
                        <a:ext cx="265244" cy="2019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0" name="直線コネクタ 339">
                        <a:extLst>
                          <a:ext uri="{FF2B5EF4-FFF2-40B4-BE49-F238E27FC236}">
                            <a16:creationId xmlns:a16="http://schemas.microsoft.com/office/drawing/2014/main" id="{5A1B0131-8677-6FE8-6C78-C2577A1C5CC7}"/>
                          </a:ext>
                        </a:extLst>
                      </p:cNvPr>
                      <p:cNvCxnSpPr>
                        <a:cxnSpLocks/>
                        <a:stCxn id="316" idx="7"/>
                        <a:endCxn id="290" idx="3"/>
                      </p:cNvCxnSpPr>
                      <p:nvPr/>
                    </p:nvCxnSpPr>
                    <p:spPr>
                      <a:xfrm flipH="1">
                        <a:off x="6191537" y="4450096"/>
                        <a:ext cx="265244" cy="2019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3" name="直線コネクタ 342">
                        <a:extLst>
                          <a:ext uri="{FF2B5EF4-FFF2-40B4-BE49-F238E27FC236}">
                            <a16:creationId xmlns:a16="http://schemas.microsoft.com/office/drawing/2014/main" id="{B089C4C4-28A7-FA5F-DC52-30424930AADC}"/>
                          </a:ext>
                        </a:extLst>
                      </p:cNvPr>
                      <p:cNvCxnSpPr>
                        <a:cxnSpLocks/>
                        <a:stCxn id="294" idx="6"/>
                        <a:endCxn id="293" idx="2"/>
                      </p:cNvCxnSpPr>
                      <p:nvPr/>
                    </p:nvCxnSpPr>
                    <p:spPr>
                      <a:xfrm flipH="1" flipV="1">
                        <a:off x="6506617" y="4665544"/>
                        <a:ext cx="443466" cy="472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直線コネクタ 347">
                        <a:extLst>
                          <a:ext uri="{FF2B5EF4-FFF2-40B4-BE49-F238E27FC236}">
                            <a16:creationId xmlns:a16="http://schemas.microsoft.com/office/drawing/2014/main" id="{F1018353-1C6F-4449-70BD-42C4E3BCA01C}"/>
                          </a:ext>
                        </a:extLst>
                      </p:cNvPr>
                      <p:cNvCxnSpPr>
                        <a:cxnSpLocks/>
                        <a:stCxn id="309" idx="4"/>
                        <a:endCxn id="294" idx="0"/>
                      </p:cNvCxnSpPr>
                      <p:nvPr/>
                    </p:nvCxnSpPr>
                    <p:spPr>
                      <a:xfrm flipV="1">
                        <a:off x="6896083" y="4658836"/>
                        <a:ext cx="0" cy="460223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直線コネクタ 350">
                        <a:extLst>
                          <a:ext uri="{FF2B5EF4-FFF2-40B4-BE49-F238E27FC236}">
                            <a16:creationId xmlns:a16="http://schemas.microsoft.com/office/drawing/2014/main" id="{859FBBA0-28BA-DCBC-69EA-B8766F44C55E}"/>
                          </a:ext>
                        </a:extLst>
                      </p:cNvPr>
                      <p:cNvCxnSpPr>
                        <a:cxnSpLocks/>
                        <a:stCxn id="321" idx="4"/>
                        <a:endCxn id="318" idx="0"/>
                      </p:cNvCxnSpPr>
                      <p:nvPr/>
                    </p:nvCxnSpPr>
                    <p:spPr>
                      <a:xfrm flipV="1">
                        <a:off x="7084959" y="4533212"/>
                        <a:ext cx="0" cy="460223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4" name="直線コネクタ 353">
                        <a:extLst>
                          <a:ext uri="{FF2B5EF4-FFF2-40B4-BE49-F238E27FC236}">
                            <a16:creationId xmlns:a16="http://schemas.microsoft.com/office/drawing/2014/main" id="{B92529E9-2F23-314B-1EEF-6C6E3A40B9E8}"/>
                          </a:ext>
                        </a:extLst>
                      </p:cNvPr>
                      <p:cNvCxnSpPr>
                        <a:cxnSpLocks/>
                        <a:endCxn id="317" idx="6"/>
                      </p:cNvCxnSpPr>
                      <p:nvPr/>
                    </p:nvCxnSpPr>
                    <p:spPr>
                      <a:xfrm>
                        <a:off x="6372434" y="4478652"/>
                        <a:ext cx="431059" cy="61268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1" name="直線コネクタ 360">
                        <a:extLst>
                          <a:ext uri="{FF2B5EF4-FFF2-40B4-BE49-F238E27FC236}">
                            <a16:creationId xmlns:a16="http://schemas.microsoft.com/office/drawing/2014/main" id="{45E1E8ED-D4EC-7910-ECC8-E0BB3FC891D9}"/>
                          </a:ext>
                        </a:extLst>
                      </p:cNvPr>
                      <p:cNvCxnSpPr>
                        <a:cxnSpLocks/>
                        <a:stCxn id="308" idx="3"/>
                        <a:endCxn id="320" idx="7"/>
                      </p:cNvCxnSpPr>
                      <p:nvPr/>
                    </p:nvCxnSpPr>
                    <p:spPr>
                      <a:xfrm flipV="1">
                        <a:off x="6522433" y="4853959"/>
                        <a:ext cx="265244" cy="2019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4" name="直線コネクタ 363">
                        <a:extLst>
                          <a:ext uri="{FF2B5EF4-FFF2-40B4-BE49-F238E27FC236}">
                            <a16:creationId xmlns:a16="http://schemas.microsoft.com/office/drawing/2014/main" id="{BB777354-35F9-E4C7-FD26-F858E0B22A1C}"/>
                          </a:ext>
                        </a:extLst>
                      </p:cNvPr>
                      <p:cNvCxnSpPr>
                        <a:cxnSpLocks/>
                        <a:stCxn id="307" idx="3"/>
                        <a:endCxn id="319" idx="7"/>
                      </p:cNvCxnSpPr>
                      <p:nvPr/>
                    </p:nvCxnSpPr>
                    <p:spPr>
                      <a:xfrm flipV="1">
                        <a:off x="6191537" y="4802319"/>
                        <a:ext cx="265244" cy="201992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67" name="直線コネクタ 366">
                        <a:extLst>
                          <a:ext uri="{FF2B5EF4-FFF2-40B4-BE49-F238E27FC236}">
                            <a16:creationId xmlns:a16="http://schemas.microsoft.com/office/drawing/2014/main" id="{6D464912-1D8D-4FF8-617D-28B15A70BC73}"/>
                          </a:ext>
                        </a:extLst>
                      </p:cNvPr>
                      <p:cNvCxnSpPr>
                        <a:cxnSpLocks/>
                        <a:stCxn id="307" idx="2"/>
                        <a:endCxn id="308" idx="6"/>
                      </p:cNvCxnSpPr>
                      <p:nvPr/>
                    </p:nvCxnSpPr>
                    <p:spPr>
                      <a:xfrm>
                        <a:off x="6175721" y="4966127"/>
                        <a:ext cx="438896" cy="51640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2" name="直線コネクタ 371">
                        <a:extLst>
                          <a:ext uri="{FF2B5EF4-FFF2-40B4-BE49-F238E27FC236}">
                            <a16:creationId xmlns:a16="http://schemas.microsoft.com/office/drawing/2014/main" id="{EB458275-FE93-C094-5A0E-62CF4BCB9CD1}"/>
                          </a:ext>
                        </a:extLst>
                      </p:cNvPr>
                      <p:cNvCxnSpPr>
                        <a:cxnSpLocks/>
                        <a:stCxn id="307" idx="4"/>
                        <a:endCxn id="290" idx="0"/>
                      </p:cNvCxnSpPr>
                      <p:nvPr/>
                    </p:nvCxnSpPr>
                    <p:spPr>
                      <a:xfrm flipV="1">
                        <a:off x="6229721" y="4559904"/>
                        <a:ext cx="0" cy="460223"/>
                      </a:xfrm>
                      <a:prstGeom prst="line">
                        <a:avLst/>
                      </a:prstGeom>
                      <a:ln w="28575">
                        <a:solidFill>
                          <a:schemeClr val="tx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0" name="楕円 289">
                        <a:extLst>
                          <a:ext uri="{FF2B5EF4-FFF2-40B4-BE49-F238E27FC236}">
                            <a16:creationId xmlns:a16="http://schemas.microsoft.com/office/drawing/2014/main" id="{551EC1D5-D9C6-039C-C312-F0574B8DF3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5721" y="4559904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293" name="楕円 292">
                        <a:extLst>
                          <a:ext uri="{FF2B5EF4-FFF2-40B4-BE49-F238E27FC236}">
                            <a16:creationId xmlns:a16="http://schemas.microsoft.com/office/drawing/2014/main" id="{5525BD16-F8E7-164E-17A4-3EE8A26730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6617" y="4611544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294" name="楕円 293">
                        <a:extLst>
                          <a:ext uri="{FF2B5EF4-FFF2-40B4-BE49-F238E27FC236}">
                            <a16:creationId xmlns:a16="http://schemas.microsoft.com/office/drawing/2014/main" id="{2B95AA1E-544D-AE93-212A-CF601B4A32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42083" y="4658836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07" name="楕円 306">
                        <a:extLst>
                          <a:ext uri="{FF2B5EF4-FFF2-40B4-BE49-F238E27FC236}">
                            <a16:creationId xmlns:a16="http://schemas.microsoft.com/office/drawing/2014/main" id="{F46E55F9-D498-05EE-ED59-BC5C4AAB02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75721" y="4912127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08" name="楕円 307">
                        <a:extLst>
                          <a:ext uri="{FF2B5EF4-FFF2-40B4-BE49-F238E27FC236}">
                            <a16:creationId xmlns:a16="http://schemas.microsoft.com/office/drawing/2014/main" id="{E4098363-1243-95BD-88B2-38CAACBEBE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6617" y="4963767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09" name="楕円 308">
                        <a:extLst>
                          <a:ext uri="{FF2B5EF4-FFF2-40B4-BE49-F238E27FC236}">
                            <a16:creationId xmlns:a16="http://schemas.microsoft.com/office/drawing/2014/main" id="{BBA6558F-0C02-C12D-E31C-2AF10C506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42083" y="5011059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16" name="楕円 315">
                        <a:extLst>
                          <a:ext uri="{FF2B5EF4-FFF2-40B4-BE49-F238E27FC236}">
                            <a16:creationId xmlns:a16="http://schemas.microsoft.com/office/drawing/2014/main" id="{839A4186-DBBF-5A36-43A7-9748A113FF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4597" y="4434280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17" name="楕円 316">
                        <a:extLst>
                          <a:ext uri="{FF2B5EF4-FFF2-40B4-BE49-F238E27FC236}">
                            <a16:creationId xmlns:a16="http://schemas.microsoft.com/office/drawing/2014/main" id="{2D257A7A-169E-7E27-9B47-76F808B86B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5493" y="4485920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18" name="楕円 317">
                        <a:extLst>
                          <a:ext uri="{FF2B5EF4-FFF2-40B4-BE49-F238E27FC236}">
                            <a16:creationId xmlns:a16="http://schemas.microsoft.com/office/drawing/2014/main" id="{15C9400D-DD85-DFAA-8DC9-99F9937962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30959" y="4533212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19" name="楕円 318">
                        <a:extLst>
                          <a:ext uri="{FF2B5EF4-FFF2-40B4-BE49-F238E27FC236}">
                            <a16:creationId xmlns:a16="http://schemas.microsoft.com/office/drawing/2014/main" id="{7A8B63FD-454B-F7EA-ADDA-74675DBDA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4597" y="4786503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20" name="楕円 319">
                        <a:extLst>
                          <a:ext uri="{FF2B5EF4-FFF2-40B4-BE49-F238E27FC236}">
                            <a16:creationId xmlns:a16="http://schemas.microsoft.com/office/drawing/2014/main" id="{56C2E12D-A1E2-7DEC-575E-F26CA9FBD5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95493" y="4838143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321" name="楕円 320">
                        <a:extLst>
                          <a:ext uri="{FF2B5EF4-FFF2-40B4-BE49-F238E27FC236}">
                            <a16:creationId xmlns:a16="http://schemas.microsoft.com/office/drawing/2014/main" id="{40481058-9BD6-24A0-DC58-6B95E02891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030959" y="4885435"/>
                        <a:ext cx="108000" cy="10800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</p:grpSp>
                <p:grpSp>
                  <p:nvGrpSpPr>
                    <p:cNvPr id="522" name="グループ化 521">
                      <a:extLst>
                        <a:ext uri="{FF2B5EF4-FFF2-40B4-BE49-F238E27FC236}">
                          <a16:creationId xmlns:a16="http://schemas.microsoft.com/office/drawing/2014/main" id="{64C132F0-E5E5-12B8-EBC1-2921DF2BDB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034676" y="1363005"/>
                      <a:ext cx="1402407" cy="1114412"/>
                      <a:chOff x="5311428" y="3378511"/>
                      <a:chExt cx="1411363" cy="1124111"/>
                    </a:xfrm>
                  </p:grpSpPr>
                  <p:sp>
                    <p:nvSpPr>
                      <p:cNvPr id="151" name="正方形/長方形 150">
                        <a:extLst>
                          <a:ext uri="{FF2B5EF4-FFF2-40B4-BE49-F238E27FC236}">
                            <a16:creationId xmlns:a16="http://schemas.microsoft.com/office/drawing/2014/main" id="{A95633DD-7BE9-69C5-E68E-FE64156050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1428" y="3700839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BFBFBF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152" name="正方形/長方形 151">
                        <a:extLst>
                          <a:ext uri="{FF2B5EF4-FFF2-40B4-BE49-F238E27FC236}">
                            <a16:creationId xmlns:a16="http://schemas.microsoft.com/office/drawing/2014/main" id="{649101EA-EC18-E246-8EEF-9B3300B00E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311" y="3480298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BFBFBF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55" name="正方形/長方形 154">
                        <a:extLst>
                          <a:ext uri="{FF2B5EF4-FFF2-40B4-BE49-F238E27FC236}">
                            <a16:creationId xmlns:a16="http://schemas.microsoft.com/office/drawing/2014/main" id="{D8552C5A-B667-0018-5B1D-C87FD01B6A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36759" y="3751437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F7F7F">
                          <a:alpha val="80000"/>
                        </a:srgbClr>
                      </a:solidFill>
                      <a:ln>
                        <a:noFill/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156" name="正方形/長方形 155">
                        <a:extLst>
                          <a:ext uri="{FF2B5EF4-FFF2-40B4-BE49-F238E27FC236}">
                            <a16:creationId xmlns:a16="http://schemas.microsoft.com/office/drawing/2014/main" id="{6B601ADB-06A7-69AB-6C09-07EDE66106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73910" y="3429042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929292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57" name="正方形/長方形 156">
                        <a:extLst>
                          <a:ext uri="{FF2B5EF4-FFF2-40B4-BE49-F238E27FC236}">
                            <a16:creationId xmlns:a16="http://schemas.microsoft.com/office/drawing/2014/main" id="{EE1F3852-8D56-75AB-4BE8-69DAF44858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0598" y="3802699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111111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158" name="正方形/長方形 157">
                        <a:extLst>
                          <a:ext uri="{FF2B5EF4-FFF2-40B4-BE49-F238E27FC236}">
                            <a16:creationId xmlns:a16="http://schemas.microsoft.com/office/drawing/2014/main" id="{2E1C1540-1A2E-329F-54ED-91FA8EDB1E0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9513" y="3579600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111111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59" name="正方形/長方形 158">
                        <a:extLst>
                          <a:ext uri="{FF2B5EF4-FFF2-40B4-BE49-F238E27FC236}">
                            <a16:creationId xmlns:a16="http://schemas.microsoft.com/office/drawing/2014/main" id="{EC4E0BCB-C00C-E967-808C-0AECB871FD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01978" y="3776697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111111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Righ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0" name="正方形/長方形 159">
                        <a:extLst>
                          <a:ext uri="{FF2B5EF4-FFF2-40B4-BE49-F238E27FC236}">
                            <a16:creationId xmlns:a16="http://schemas.microsoft.com/office/drawing/2014/main" id="{ED19BDFA-9C18-A97E-A996-B9848C1BA1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1197" y="3673538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  <a:alpha val="80000"/>
                        </a:schemeClr>
                      </a:solidFill>
                      <a:ln>
                        <a:noFill/>
                      </a:ln>
                      <a:scene3d>
                        <a:camera prst="isometricOffAxis2Righ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1" name="正方形/長方形 160">
                        <a:extLst>
                          <a:ext uri="{FF2B5EF4-FFF2-40B4-BE49-F238E27FC236}">
                            <a16:creationId xmlns:a16="http://schemas.microsoft.com/office/drawing/2014/main" id="{0CD58DCE-F8A0-59D6-C6A7-BF9635CD9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50409" y="3378511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A6A6A6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2" name="正方形/長方形 161">
                        <a:extLst>
                          <a:ext uri="{FF2B5EF4-FFF2-40B4-BE49-F238E27FC236}">
                            <a16:creationId xmlns:a16="http://schemas.microsoft.com/office/drawing/2014/main" id="{7ABBEF41-E49C-6A57-698D-EE9AF13FB3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17299" y="3529860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7F7F7F">
                          <a:alpha val="80000"/>
                        </a:srgbClr>
                      </a:solidFill>
                      <a:ln>
                        <a:noFill/>
                      </a:ln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3" name="正方形/長方形 162">
                        <a:extLst>
                          <a:ext uri="{FF2B5EF4-FFF2-40B4-BE49-F238E27FC236}">
                            <a16:creationId xmlns:a16="http://schemas.microsoft.com/office/drawing/2014/main" id="{A4FEE563-3E08-2701-6B6A-912EDD40FC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95892" y="347964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95000"/>
                          <a:lumOff val="5000"/>
                          <a:alpha val="80000"/>
                        </a:schemeClr>
                      </a:solidFill>
                      <a:ln>
                        <a:noFill/>
                      </a:ln>
                      <a:scene3d>
                        <a:camera prst="isometricOffAxis2Top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5" name="正方形/長方形 164">
                        <a:extLst>
                          <a:ext uri="{FF2B5EF4-FFF2-40B4-BE49-F238E27FC236}">
                            <a16:creationId xmlns:a16="http://schemas.microsoft.com/office/drawing/2014/main" id="{2AFC23E2-00B7-185D-C36F-FEC8F6F43C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11428" y="4043966"/>
                        <a:ext cx="360000" cy="360000"/>
                      </a:xfrm>
                      <a:prstGeom prst="rect">
                        <a:avLst/>
                      </a:prstGeom>
                      <a:solidFill>
                        <a:srgbClr val="A6A6A6">
                          <a:alpha val="74118"/>
                        </a:srgbClr>
                      </a:solidFill>
                      <a:ln>
                        <a:noFill/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166" name="正方形/長方形 165">
                        <a:extLst>
                          <a:ext uri="{FF2B5EF4-FFF2-40B4-BE49-F238E27FC236}">
                            <a16:creationId xmlns:a16="http://schemas.microsoft.com/office/drawing/2014/main" id="{13E3B182-3AFB-9B81-E4B0-DBED565AD1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36759" y="4092976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  <a:alpha val="74118"/>
                        </a:schemeClr>
                      </a:solidFill>
                      <a:ln>
                        <a:noFill/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/>
                      </a:p>
                    </p:txBody>
                  </p:sp>
                  <p:sp>
                    <p:nvSpPr>
                      <p:cNvPr id="167" name="正方形/長方形 166">
                        <a:extLst>
                          <a:ext uri="{FF2B5EF4-FFF2-40B4-BE49-F238E27FC236}">
                            <a16:creationId xmlns:a16="http://schemas.microsoft.com/office/drawing/2014/main" id="{26AC63F9-5FE1-FBF7-E861-47AD277C05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2196" y="4142622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74118"/>
                        </a:schemeClr>
                      </a:solidFill>
                      <a:ln>
                        <a:noFill/>
                      </a:ln>
                      <a:scene3d>
                        <a:camera prst="isometricOffAxis2Lef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8" name="正方形/長方形 167">
                        <a:extLst>
                          <a:ext uri="{FF2B5EF4-FFF2-40B4-BE49-F238E27FC236}">
                            <a16:creationId xmlns:a16="http://schemas.microsoft.com/office/drawing/2014/main" id="{3EE0F616-635F-9533-470A-330AD613C8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03573" y="4118550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75000"/>
                          <a:lumOff val="25000"/>
                          <a:alpha val="74118"/>
                        </a:schemeClr>
                      </a:solidFill>
                      <a:ln>
                        <a:noFill/>
                      </a:ln>
                      <a:scene3d>
                        <a:camera prst="isometricOffAxis2Righ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  <p:sp>
                    <p:nvSpPr>
                      <p:cNvPr id="169" name="正方形/長方形 168">
                        <a:extLst>
                          <a:ext uri="{FF2B5EF4-FFF2-40B4-BE49-F238E27FC236}">
                            <a16:creationId xmlns:a16="http://schemas.microsoft.com/office/drawing/2014/main" id="{BB7F23B4-F449-0530-A7C6-2A19A8BDDF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62791" y="4015391"/>
                        <a:ext cx="360000" cy="360000"/>
                      </a:xfrm>
                      <a:prstGeom prst="rect">
                        <a:avLst/>
                      </a:prstGeom>
                      <a:solidFill>
                        <a:schemeClr val="tx1">
                          <a:lumMod val="85000"/>
                          <a:lumOff val="15000"/>
                          <a:alpha val="74118"/>
                        </a:schemeClr>
                      </a:solidFill>
                      <a:ln>
                        <a:noFill/>
                      </a:ln>
                      <a:scene3d>
                        <a:camera prst="isometricOffAxis2Right"/>
                        <a:lightRig rig="threePt" dir="t"/>
                      </a:scene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ja-JP" altLang="en-US" sz="2222" dirty="0"/>
                      </a:p>
                    </p:txBody>
                  </p:sp>
                </p:grpSp>
              </p:grpSp>
              <p:grpSp>
                <p:nvGrpSpPr>
                  <p:cNvPr id="325" name="グループ化 324">
                    <a:extLst>
                      <a:ext uri="{FF2B5EF4-FFF2-40B4-BE49-F238E27FC236}">
                        <a16:creationId xmlns:a16="http://schemas.microsoft.com/office/drawing/2014/main" id="{4B16D829-1884-1638-27AA-3759CE72D7F9}"/>
                      </a:ext>
                    </a:extLst>
                  </p:cNvPr>
                  <p:cNvGrpSpPr/>
                  <p:nvPr/>
                </p:nvGrpSpPr>
                <p:grpSpPr>
                  <a:xfrm>
                    <a:off x="6559958" y="3021325"/>
                    <a:ext cx="485754" cy="286688"/>
                    <a:chOff x="5322905" y="4422237"/>
                    <a:chExt cx="485754" cy="286688"/>
                  </a:xfrm>
                </p:grpSpPr>
                <p:cxnSp>
                  <p:nvCxnSpPr>
                    <p:cNvPr id="326" name="直線矢印コネクタ 325">
                      <a:extLst>
                        <a:ext uri="{FF2B5EF4-FFF2-40B4-BE49-F238E27FC236}">
                          <a16:creationId xmlns:a16="http://schemas.microsoft.com/office/drawing/2014/main" id="{DB15EE8D-7F3B-E105-8FA9-CC2BE11576F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322905" y="4520617"/>
                      <a:ext cx="280967" cy="188308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7" name="テキスト ボックス 326">
                          <a:extLst>
                            <a:ext uri="{FF2B5EF4-FFF2-40B4-BE49-F238E27FC236}">
                              <a16:creationId xmlns:a16="http://schemas.microsoft.com/office/drawing/2014/main" id="{63E506E5-95B2-94E3-E22E-D771AFAD8A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537358" y="4422237"/>
                          <a:ext cx="271301" cy="2356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altLang="ja-JP" sz="1050" dirty="0"/>
                        </a:p>
                      </p:txBody>
                    </p:sp>
                  </mc:Choice>
                  <mc:Fallback xmlns="">
                    <p:sp>
                      <p:nvSpPr>
                        <p:cNvPr id="327" name="テキスト ボックス 326">
                          <a:extLst>
                            <a:ext uri="{FF2B5EF4-FFF2-40B4-BE49-F238E27FC236}">
                              <a16:creationId xmlns:a16="http://schemas.microsoft.com/office/drawing/2014/main" id="{63E506E5-95B2-94E3-E22E-D771AFAD8AA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537358" y="4422237"/>
                          <a:ext cx="271301" cy="235657"/>
                        </a:xfrm>
                        <a:prstGeom prst="rect">
                          <a:avLst/>
                        </a:prstGeom>
                        <a:blipFill>
                          <a:blip r:embed="rId2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312" name="グループ化 311">
                    <a:extLst>
                      <a:ext uri="{FF2B5EF4-FFF2-40B4-BE49-F238E27FC236}">
                        <a16:creationId xmlns:a16="http://schemas.microsoft.com/office/drawing/2014/main" id="{261A737E-B0ED-E7E3-31A1-CB3E859F877A}"/>
                      </a:ext>
                    </a:extLst>
                  </p:cNvPr>
                  <p:cNvGrpSpPr/>
                  <p:nvPr/>
                </p:nvGrpSpPr>
                <p:grpSpPr>
                  <a:xfrm>
                    <a:off x="5289686" y="2701406"/>
                    <a:ext cx="271301" cy="537363"/>
                    <a:chOff x="4315426" y="4040277"/>
                    <a:chExt cx="271301" cy="537363"/>
                  </a:xfrm>
                </p:grpSpPr>
                <p:cxnSp>
                  <p:nvCxnSpPr>
                    <p:cNvPr id="322" name="直線矢印コネクタ 321">
                      <a:extLst>
                        <a:ext uri="{FF2B5EF4-FFF2-40B4-BE49-F238E27FC236}">
                          <a16:creationId xmlns:a16="http://schemas.microsoft.com/office/drawing/2014/main" id="{18955F8D-1814-F996-98FB-FC7995A5F2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4434644" y="4266833"/>
                      <a:ext cx="0" cy="310807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23" name="テキスト ボックス 322">
                          <a:extLst>
                            <a:ext uri="{FF2B5EF4-FFF2-40B4-BE49-F238E27FC236}">
                              <a16:creationId xmlns:a16="http://schemas.microsoft.com/office/drawing/2014/main" id="{D4FE22AD-6B9B-6386-FFED-D4587D4511E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315426" y="4040277"/>
                          <a:ext cx="271301" cy="2356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altLang="ja-JP" sz="1050" dirty="0"/>
                        </a:p>
                      </p:txBody>
                    </p:sp>
                  </mc:Choice>
                  <mc:Fallback xmlns="">
                    <p:sp>
                      <p:nvSpPr>
                        <p:cNvPr id="323" name="テキスト ボックス 322">
                          <a:extLst>
                            <a:ext uri="{FF2B5EF4-FFF2-40B4-BE49-F238E27FC236}">
                              <a16:creationId xmlns:a16="http://schemas.microsoft.com/office/drawing/2014/main" id="{D4FE22AD-6B9B-6386-FFED-D4587D4511E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315426" y="4040277"/>
                          <a:ext cx="271301" cy="235657"/>
                        </a:xfrm>
                        <a:prstGeom prst="rect">
                          <a:avLst/>
                        </a:prstGeom>
                        <a:blipFill>
                          <a:blip r:embed="rId2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grpSp>
                <p:nvGrpSpPr>
                  <p:cNvPr id="313" name="グループ化 312">
                    <a:extLst>
                      <a:ext uri="{FF2B5EF4-FFF2-40B4-BE49-F238E27FC236}">
                        <a16:creationId xmlns:a16="http://schemas.microsoft.com/office/drawing/2014/main" id="{90F72660-8EDA-8F5A-69F4-2ADCB9E99006}"/>
                      </a:ext>
                    </a:extLst>
                  </p:cNvPr>
                  <p:cNvGrpSpPr/>
                  <p:nvPr/>
                </p:nvGrpSpPr>
                <p:grpSpPr>
                  <a:xfrm>
                    <a:off x="5415513" y="3152789"/>
                    <a:ext cx="470676" cy="235657"/>
                    <a:chOff x="4441253" y="4491660"/>
                    <a:chExt cx="470676" cy="235657"/>
                  </a:xfrm>
                </p:grpSpPr>
                <p:cxnSp>
                  <p:nvCxnSpPr>
                    <p:cNvPr id="314" name="直線矢印コネクタ 313">
                      <a:extLst>
                        <a:ext uri="{FF2B5EF4-FFF2-40B4-BE49-F238E27FC236}">
                          <a16:creationId xmlns:a16="http://schemas.microsoft.com/office/drawing/2014/main" id="{49C684EA-33B5-4282-1898-FE3B0644D5A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41253" y="4577640"/>
                      <a:ext cx="253974" cy="4296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315" name="テキスト ボックス 314">
                          <a:extLst>
                            <a:ext uri="{FF2B5EF4-FFF2-40B4-BE49-F238E27FC236}">
                              <a16:creationId xmlns:a16="http://schemas.microsoft.com/office/drawing/2014/main" id="{32D4B0DA-7920-DE85-B61A-A0E0C09EE0C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640628" y="4491660"/>
                          <a:ext cx="271301" cy="23565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ja-JP" sz="10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altLang="ja-JP" sz="1050" dirty="0"/>
                        </a:p>
                      </p:txBody>
                    </p:sp>
                  </mc:Choice>
                  <mc:Fallback xmlns="">
                    <p:sp>
                      <p:nvSpPr>
                        <p:cNvPr id="315" name="テキスト ボックス 314">
                          <a:extLst>
                            <a:ext uri="{FF2B5EF4-FFF2-40B4-BE49-F238E27FC236}">
                              <a16:creationId xmlns:a16="http://schemas.microsoft.com/office/drawing/2014/main" id="{32D4B0DA-7920-DE85-B61A-A0E0C09EE0C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640628" y="4491660"/>
                          <a:ext cx="271301" cy="235657"/>
                        </a:xfrm>
                        <a:prstGeom prst="rect">
                          <a:avLst/>
                        </a:prstGeom>
                        <a:blipFill>
                          <a:blip r:embed="rId2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ja-JP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</p:grpSp>
          <p:grpSp>
            <p:nvGrpSpPr>
              <p:cNvPr id="10" name="グループ化 9">
                <a:extLst>
                  <a:ext uri="{FF2B5EF4-FFF2-40B4-BE49-F238E27FC236}">
                    <a16:creationId xmlns:a16="http://schemas.microsoft.com/office/drawing/2014/main" id="{C628ED40-C97F-0779-E3BC-11EFE73BAFBD}"/>
                  </a:ext>
                </a:extLst>
              </p:cNvPr>
              <p:cNvGrpSpPr/>
              <p:nvPr/>
            </p:nvGrpSpPr>
            <p:grpSpPr>
              <a:xfrm>
                <a:off x="3669954" y="2129919"/>
                <a:ext cx="1397751" cy="1386253"/>
                <a:chOff x="3782217" y="1977274"/>
                <a:chExt cx="1397751" cy="1386253"/>
              </a:xfrm>
            </p:grpSpPr>
            <p:sp>
              <p:nvSpPr>
                <p:cNvPr id="149" name="テキスト ボックス 148">
                  <a:extLst>
                    <a:ext uri="{FF2B5EF4-FFF2-40B4-BE49-F238E27FC236}">
                      <a16:creationId xmlns:a16="http://schemas.microsoft.com/office/drawing/2014/main" id="{8355C89D-A380-B490-1D1B-1986FFD04C72}"/>
                    </a:ext>
                  </a:extLst>
                </p:cNvPr>
                <p:cNvSpPr txBox="1"/>
                <p:nvPr/>
              </p:nvSpPr>
              <p:spPr>
                <a:xfrm>
                  <a:off x="3782217" y="3112874"/>
                  <a:ext cx="1397751" cy="2506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55" b="1" dirty="0"/>
                    <a:t>スペクトルグラフ</a:t>
                  </a:r>
                </a:p>
              </p:txBody>
            </p:sp>
            <p:pic>
              <p:nvPicPr>
                <p:cNvPr id="11" name="図 1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ave_spectrum1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FAA2C2C-ACD0-F5EA-0DCE-551C8C14FC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 rotWithShape="1"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263" t="14278" r="10027" b="43466"/>
                <a:stretch/>
              </p:blipFill>
              <p:spPr>
                <a:xfrm>
                  <a:off x="4067595" y="2648446"/>
                  <a:ext cx="713316" cy="298450"/>
                </a:xfrm>
                <a:prstGeom prst="rect">
                  <a:avLst/>
                </a:prstGeom>
              </p:spPr>
            </p:pic>
            <p:cxnSp>
              <p:nvCxnSpPr>
                <p:cNvPr id="194" name="直線矢印コネクタ 193">
                  <a:extLst>
                    <a:ext uri="{FF2B5EF4-FFF2-40B4-BE49-F238E27FC236}">
                      <a16:creationId xmlns:a16="http://schemas.microsoft.com/office/drawing/2014/main" id="{B1615076-8F5E-0E31-EDF2-BDD1DC9880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1688" y="2914948"/>
                  <a:ext cx="845440" cy="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5" name="テキスト ボックス 194">
                      <a:extLst>
                        <a:ext uri="{FF2B5EF4-FFF2-40B4-BE49-F238E27FC236}">
                          <a16:creationId xmlns:a16="http://schemas.microsoft.com/office/drawing/2014/main" id="{1F4B7EE1-EA2B-4677-4570-4A494BC51D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0494" y="2792054"/>
                      <a:ext cx="286399" cy="2206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945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oMath>
                        </m:oMathPara>
                      </a14:m>
                      <a:endParaRPr lang="en-US" altLang="ja-JP" sz="945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5" name="テキスト ボックス 194">
                      <a:extLst>
                        <a:ext uri="{FF2B5EF4-FFF2-40B4-BE49-F238E27FC236}">
                          <a16:creationId xmlns:a16="http://schemas.microsoft.com/office/drawing/2014/main" id="{1F4B7EE1-EA2B-4677-4570-4A494BC51D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00494" y="2792054"/>
                      <a:ext cx="286399" cy="220660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97" name="グループ化 196">
                  <a:extLst>
                    <a:ext uri="{FF2B5EF4-FFF2-40B4-BE49-F238E27FC236}">
                      <a16:creationId xmlns:a16="http://schemas.microsoft.com/office/drawing/2014/main" id="{C8FD34FB-289D-3A65-FE45-7BBA7C667EAA}"/>
                    </a:ext>
                  </a:extLst>
                </p:cNvPr>
                <p:cNvGrpSpPr/>
                <p:nvPr/>
              </p:nvGrpSpPr>
              <p:grpSpPr>
                <a:xfrm>
                  <a:off x="4037071" y="3007612"/>
                  <a:ext cx="810991" cy="72022"/>
                  <a:chOff x="2148219" y="1407555"/>
                  <a:chExt cx="771471" cy="68513"/>
                </a:xfrm>
              </p:grpSpPr>
              <p:cxnSp>
                <p:nvCxnSpPr>
                  <p:cNvPr id="199" name="直線コネクタ 198">
                    <a:extLst>
                      <a:ext uri="{FF2B5EF4-FFF2-40B4-BE49-F238E27FC236}">
                        <a16:creationId xmlns:a16="http://schemas.microsoft.com/office/drawing/2014/main" id="{BB6A1DAE-8012-55F2-F4FF-58A82F8B1104}"/>
                      </a:ext>
                    </a:extLst>
                  </p:cNvPr>
                  <p:cNvCxnSpPr/>
                  <p:nvPr/>
                </p:nvCxnSpPr>
                <p:spPr>
                  <a:xfrm>
                    <a:off x="2384815" y="1443103"/>
                    <a:ext cx="2032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直線コネクタ 199">
                    <a:extLst>
                      <a:ext uri="{FF2B5EF4-FFF2-40B4-BE49-F238E27FC236}">
                        <a16:creationId xmlns:a16="http://schemas.microsoft.com/office/drawing/2014/main" id="{144F2FB1-A1BB-CE61-E4A1-4DFD3375CEA2}"/>
                      </a:ext>
                    </a:extLst>
                  </p:cNvPr>
                  <p:cNvCxnSpPr/>
                  <p:nvPr/>
                </p:nvCxnSpPr>
                <p:spPr>
                  <a:xfrm>
                    <a:off x="2595479" y="1443103"/>
                    <a:ext cx="2032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直線コネクタ 200">
                    <a:extLst>
                      <a:ext uri="{FF2B5EF4-FFF2-40B4-BE49-F238E27FC236}">
                        <a16:creationId xmlns:a16="http://schemas.microsoft.com/office/drawing/2014/main" id="{E6DCA1BC-CE06-CFDA-A457-D0DCA831B2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04678" y="1443104"/>
                    <a:ext cx="115012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直線コネクタ 201">
                    <a:extLst>
                      <a:ext uri="{FF2B5EF4-FFF2-40B4-BE49-F238E27FC236}">
                        <a16:creationId xmlns:a16="http://schemas.microsoft.com/office/drawing/2014/main" id="{3AADC08D-0D37-B4BA-2802-8495D5104ACF}"/>
                      </a:ext>
                    </a:extLst>
                  </p:cNvPr>
                  <p:cNvCxnSpPr/>
                  <p:nvPr/>
                </p:nvCxnSpPr>
                <p:spPr>
                  <a:xfrm>
                    <a:off x="2190745" y="1443103"/>
                    <a:ext cx="2032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3" name="楕円 202">
                    <a:extLst>
                      <a:ext uri="{FF2B5EF4-FFF2-40B4-BE49-F238E27FC236}">
                        <a16:creationId xmlns:a16="http://schemas.microsoft.com/office/drawing/2014/main" id="{98456FEB-4AD4-3FFC-DA68-3DF0DD8EC0DC}"/>
                      </a:ext>
                    </a:extLst>
                  </p:cNvPr>
                  <p:cNvSpPr/>
                  <p:nvPr/>
                </p:nvSpPr>
                <p:spPr>
                  <a:xfrm>
                    <a:off x="2148219" y="1407577"/>
                    <a:ext cx="68491" cy="6849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04" name="楕円 203">
                    <a:extLst>
                      <a:ext uri="{FF2B5EF4-FFF2-40B4-BE49-F238E27FC236}">
                        <a16:creationId xmlns:a16="http://schemas.microsoft.com/office/drawing/2014/main" id="{B152D37E-8CDC-6269-A00E-3F7E1CA8DB68}"/>
                      </a:ext>
                    </a:extLst>
                  </p:cNvPr>
                  <p:cNvSpPr/>
                  <p:nvPr/>
                </p:nvSpPr>
                <p:spPr>
                  <a:xfrm>
                    <a:off x="2342286" y="1407570"/>
                    <a:ext cx="68491" cy="6849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05" name="楕円 204">
                    <a:extLst>
                      <a:ext uri="{FF2B5EF4-FFF2-40B4-BE49-F238E27FC236}">
                        <a16:creationId xmlns:a16="http://schemas.microsoft.com/office/drawing/2014/main" id="{A592F413-F099-F394-A41D-2DE6B122BD89}"/>
                      </a:ext>
                    </a:extLst>
                  </p:cNvPr>
                  <p:cNvSpPr/>
                  <p:nvPr/>
                </p:nvSpPr>
                <p:spPr>
                  <a:xfrm>
                    <a:off x="2536358" y="1407555"/>
                    <a:ext cx="68491" cy="6849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07" name="楕円 206">
                    <a:extLst>
                      <a:ext uri="{FF2B5EF4-FFF2-40B4-BE49-F238E27FC236}">
                        <a16:creationId xmlns:a16="http://schemas.microsoft.com/office/drawing/2014/main" id="{710A2AA9-2FDC-A6CB-2E78-247F6F48051F}"/>
                      </a:ext>
                    </a:extLst>
                  </p:cNvPr>
                  <p:cNvSpPr/>
                  <p:nvPr/>
                </p:nvSpPr>
                <p:spPr>
                  <a:xfrm>
                    <a:off x="2730427" y="1407562"/>
                    <a:ext cx="68491" cy="68491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</p:grpSp>
            <p:pic>
              <p:nvPicPr>
                <p:cNvPr id="20" name="図 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ave_spectrum2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CBF7281F-CEF5-567E-093A-3167FD67995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"/>
                  </p:custDataLst>
                </p:nvPr>
              </p:nvPicPr>
              <p:blipFill rotWithShape="1"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53" t="12589" r="10338" b="13016"/>
                <a:stretch/>
              </p:blipFill>
              <p:spPr>
                <a:xfrm>
                  <a:off x="4069903" y="1977274"/>
                  <a:ext cx="700104" cy="525436"/>
                </a:xfrm>
                <a:prstGeom prst="rect">
                  <a:avLst/>
                </a:prstGeom>
              </p:spPr>
            </p:pic>
            <p:grpSp>
              <p:nvGrpSpPr>
                <p:cNvPr id="40" name="グループ化 39">
                  <a:extLst>
                    <a:ext uri="{FF2B5EF4-FFF2-40B4-BE49-F238E27FC236}">
                      <a16:creationId xmlns:a16="http://schemas.microsoft.com/office/drawing/2014/main" id="{91EC1DB6-A402-676A-239F-79B69FA967F0}"/>
                    </a:ext>
                  </a:extLst>
                </p:cNvPr>
                <p:cNvGrpSpPr/>
                <p:nvPr/>
              </p:nvGrpSpPr>
              <p:grpSpPr>
                <a:xfrm>
                  <a:off x="4044132" y="2577610"/>
                  <a:ext cx="809589" cy="72044"/>
                  <a:chOff x="2156273" y="1408615"/>
                  <a:chExt cx="770136" cy="68535"/>
                </a:xfrm>
              </p:grpSpPr>
              <p:cxnSp>
                <p:nvCxnSpPr>
                  <p:cNvPr id="45" name="直線コネクタ 44">
                    <a:extLst>
                      <a:ext uri="{FF2B5EF4-FFF2-40B4-BE49-F238E27FC236}">
                        <a16:creationId xmlns:a16="http://schemas.microsoft.com/office/drawing/2014/main" id="{A358D716-7C9A-9E8D-C02B-3BB65541FF2F}"/>
                      </a:ext>
                    </a:extLst>
                  </p:cNvPr>
                  <p:cNvCxnSpPr/>
                  <p:nvPr/>
                </p:nvCxnSpPr>
                <p:spPr>
                  <a:xfrm>
                    <a:off x="2384815" y="1443103"/>
                    <a:ext cx="203200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直線コネクタ 45">
                    <a:extLst>
                      <a:ext uri="{FF2B5EF4-FFF2-40B4-BE49-F238E27FC236}">
                        <a16:creationId xmlns:a16="http://schemas.microsoft.com/office/drawing/2014/main" id="{CC9B120B-C4F9-F8A7-78F9-004FE25092AB}"/>
                      </a:ext>
                    </a:extLst>
                  </p:cNvPr>
                  <p:cNvCxnSpPr/>
                  <p:nvPr/>
                </p:nvCxnSpPr>
                <p:spPr>
                  <a:xfrm>
                    <a:off x="2595479" y="1443103"/>
                    <a:ext cx="2032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直線コネクタ 46">
                    <a:extLst>
                      <a:ext uri="{FF2B5EF4-FFF2-40B4-BE49-F238E27FC236}">
                        <a16:creationId xmlns:a16="http://schemas.microsoft.com/office/drawing/2014/main" id="{31D90FA4-1B3D-B5F1-EE4B-3C385C3E8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04680" y="1443103"/>
                    <a:ext cx="121729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直線コネクタ 47">
                    <a:extLst>
                      <a:ext uri="{FF2B5EF4-FFF2-40B4-BE49-F238E27FC236}">
                        <a16:creationId xmlns:a16="http://schemas.microsoft.com/office/drawing/2014/main" id="{37316C3E-9E45-25AC-5405-B526DEE78663}"/>
                      </a:ext>
                    </a:extLst>
                  </p:cNvPr>
                  <p:cNvCxnSpPr/>
                  <p:nvPr/>
                </p:nvCxnSpPr>
                <p:spPr>
                  <a:xfrm>
                    <a:off x="2190745" y="1443103"/>
                    <a:ext cx="203200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9" name="楕円 48">
                    <a:extLst>
                      <a:ext uri="{FF2B5EF4-FFF2-40B4-BE49-F238E27FC236}">
                        <a16:creationId xmlns:a16="http://schemas.microsoft.com/office/drawing/2014/main" id="{A1CF3D64-4E9B-A0C9-B179-DDF41B795DF3}"/>
                      </a:ext>
                    </a:extLst>
                  </p:cNvPr>
                  <p:cNvSpPr/>
                  <p:nvPr/>
                </p:nvSpPr>
                <p:spPr>
                  <a:xfrm>
                    <a:off x="2156273" y="1408615"/>
                    <a:ext cx="68491" cy="6849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50" name="楕円 49">
                    <a:extLst>
                      <a:ext uri="{FF2B5EF4-FFF2-40B4-BE49-F238E27FC236}">
                        <a16:creationId xmlns:a16="http://schemas.microsoft.com/office/drawing/2014/main" id="{1916ECE4-F0A7-09F8-5BDB-CF7D3690EC45}"/>
                      </a:ext>
                    </a:extLst>
                  </p:cNvPr>
                  <p:cNvSpPr/>
                  <p:nvPr/>
                </p:nvSpPr>
                <p:spPr>
                  <a:xfrm>
                    <a:off x="2350338" y="1408647"/>
                    <a:ext cx="68491" cy="6849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51" name="楕円 50">
                    <a:extLst>
                      <a:ext uri="{FF2B5EF4-FFF2-40B4-BE49-F238E27FC236}">
                        <a16:creationId xmlns:a16="http://schemas.microsoft.com/office/drawing/2014/main" id="{2A5C5F28-041E-DE38-70AE-7664DB53B0FE}"/>
                      </a:ext>
                    </a:extLst>
                  </p:cNvPr>
                  <p:cNvSpPr/>
                  <p:nvPr/>
                </p:nvSpPr>
                <p:spPr>
                  <a:xfrm>
                    <a:off x="2544408" y="1408651"/>
                    <a:ext cx="68491" cy="6849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52" name="楕円 51">
                    <a:extLst>
                      <a:ext uri="{FF2B5EF4-FFF2-40B4-BE49-F238E27FC236}">
                        <a16:creationId xmlns:a16="http://schemas.microsoft.com/office/drawing/2014/main" id="{D7A254F2-4C1A-A861-8ED3-26A7C6078F2C}"/>
                      </a:ext>
                    </a:extLst>
                  </p:cNvPr>
                  <p:cNvSpPr/>
                  <p:nvPr/>
                </p:nvSpPr>
                <p:spPr>
                  <a:xfrm>
                    <a:off x="2738478" y="1408658"/>
                    <a:ext cx="68491" cy="68492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</p:grpSp>
            <p:cxnSp>
              <p:nvCxnSpPr>
                <p:cNvPr id="213" name="直線矢印コネクタ 212">
                  <a:extLst>
                    <a:ext uri="{FF2B5EF4-FFF2-40B4-BE49-F238E27FC236}">
                      <a16:creationId xmlns:a16="http://schemas.microsoft.com/office/drawing/2014/main" id="{86F6EF9D-137A-5569-276C-5D410E266B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42647" y="2492164"/>
                  <a:ext cx="856753" cy="9280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4" name="テキスト ボックス 213">
                      <a:extLst>
                        <a:ext uri="{FF2B5EF4-FFF2-40B4-BE49-F238E27FC236}">
                          <a16:creationId xmlns:a16="http://schemas.microsoft.com/office/drawing/2014/main" id="{BAAED3D6-EDB3-D6B2-4639-98BBAF2971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02984" y="2360311"/>
                      <a:ext cx="286399" cy="22066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945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𝜆</m:t>
                            </m:r>
                          </m:oMath>
                        </m:oMathPara>
                      </a14:m>
                      <a:endParaRPr lang="ja-JP" altLang="en-US" sz="945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4" name="テキスト ボックス 213">
                      <a:extLst>
                        <a:ext uri="{FF2B5EF4-FFF2-40B4-BE49-F238E27FC236}">
                          <a16:creationId xmlns:a16="http://schemas.microsoft.com/office/drawing/2014/main" id="{BAAED3D6-EDB3-D6B2-4639-98BBAF29718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02984" y="2360311"/>
                      <a:ext cx="286399" cy="220660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56" name="グループ化 55">
                <a:extLst>
                  <a:ext uri="{FF2B5EF4-FFF2-40B4-BE49-F238E27FC236}">
                    <a16:creationId xmlns:a16="http://schemas.microsoft.com/office/drawing/2014/main" id="{63AACC45-3236-BB79-B791-599E87E1FA52}"/>
                  </a:ext>
                </a:extLst>
              </p:cNvPr>
              <p:cNvGrpSpPr/>
              <p:nvPr/>
            </p:nvGrpSpPr>
            <p:grpSpPr>
              <a:xfrm>
                <a:off x="1955475" y="2461358"/>
                <a:ext cx="1064829" cy="1063473"/>
                <a:chOff x="1644821" y="2987066"/>
                <a:chExt cx="1064829" cy="1063473"/>
              </a:xfrm>
            </p:grpSpPr>
            <p:grpSp>
              <p:nvGrpSpPr>
                <p:cNvPr id="18" name="グループ化 17">
                  <a:extLst>
                    <a:ext uri="{FF2B5EF4-FFF2-40B4-BE49-F238E27FC236}">
                      <a16:creationId xmlns:a16="http://schemas.microsoft.com/office/drawing/2014/main" id="{5FCA12AD-BB9A-5480-E1AC-247EE8FADE90}"/>
                    </a:ext>
                  </a:extLst>
                </p:cNvPr>
                <p:cNvGrpSpPr/>
                <p:nvPr/>
              </p:nvGrpSpPr>
              <p:grpSpPr>
                <a:xfrm>
                  <a:off x="1650560" y="2987066"/>
                  <a:ext cx="1059090" cy="725248"/>
                  <a:chOff x="1650560" y="2987066"/>
                  <a:chExt cx="1059090" cy="725248"/>
                </a:xfrm>
              </p:grpSpPr>
              <p:pic>
                <p:nvPicPr>
                  <p:cNvPr id="16" name="図 1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spectrum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8CAA219-D68A-1D07-92E4-5EF4DCEDCC8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"/>
                    </p:custDataLst>
                  </p:nvPr>
                </p:nvPicPr>
                <p:blipFill rotWithShape="1">
                  <a:blip r:embed="rId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533" b="12301"/>
                  <a:stretch/>
                </p:blipFill>
                <p:spPr>
                  <a:xfrm>
                    <a:off x="1680932" y="2987066"/>
                    <a:ext cx="786406" cy="619402"/>
                  </a:xfrm>
                  <a:prstGeom prst="rect">
                    <a:avLst/>
                  </a:prstGeom>
                </p:spPr>
              </p:pic>
              <p:cxnSp>
                <p:nvCxnSpPr>
                  <p:cNvPr id="42" name="直線矢印コネクタ 41">
                    <a:extLst>
                      <a:ext uri="{FF2B5EF4-FFF2-40B4-BE49-F238E27FC236}">
                        <a16:creationId xmlns:a16="http://schemas.microsoft.com/office/drawing/2014/main" id="{72F4C3CA-5329-8928-F856-824218C4BC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650560" y="3618481"/>
                    <a:ext cx="865549" cy="0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3" name="テキスト ボックス 42">
                        <a:extLst>
                          <a:ext uri="{FF2B5EF4-FFF2-40B4-BE49-F238E27FC236}">
                            <a16:creationId xmlns:a16="http://schemas.microsoft.com/office/drawing/2014/main" id="{76ECEDF3-5713-AFBF-D46B-70D987FDDB5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423251" y="3491654"/>
                        <a:ext cx="286399" cy="22066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altLang="ja-JP" sz="945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𝜆</m:t>
                              </m:r>
                            </m:oMath>
                          </m:oMathPara>
                        </a14:m>
                        <a:endParaRPr lang="en-US" altLang="ja-JP" sz="945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3" name="テキスト ボックス 42">
                        <a:extLst>
                          <a:ext uri="{FF2B5EF4-FFF2-40B4-BE49-F238E27FC236}">
                            <a16:creationId xmlns:a16="http://schemas.microsoft.com/office/drawing/2014/main" id="{76ECEDF3-5713-AFBF-D46B-70D987FDDB5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423251" y="3491654"/>
                        <a:ext cx="286399" cy="220660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ja-JP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17" name="テキスト ボックス 216">
                  <a:extLst>
                    <a:ext uri="{FF2B5EF4-FFF2-40B4-BE49-F238E27FC236}">
                      <a16:creationId xmlns:a16="http://schemas.microsoft.com/office/drawing/2014/main" id="{B4EA7FCC-8F7A-23CB-B130-842BA6118AF0}"/>
                    </a:ext>
                  </a:extLst>
                </p:cNvPr>
                <p:cNvSpPr txBox="1"/>
                <p:nvPr/>
              </p:nvSpPr>
              <p:spPr>
                <a:xfrm>
                  <a:off x="1644821" y="3634926"/>
                  <a:ext cx="902760" cy="415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ja-JP" altLang="en-US" sz="1155" b="1" dirty="0"/>
                    <a:t>各画素の</a:t>
                  </a:r>
                  <a:br>
                    <a:rPr lang="en-US" altLang="ja-JP" sz="1155" b="1" dirty="0"/>
                  </a:br>
                  <a:r>
                    <a:rPr lang="ja-JP" altLang="en-US" sz="1155" b="1" dirty="0"/>
                    <a:t>スペクトル</a:t>
                  </a:r>
                </a:p>
              </p:txBody>
            </p:sp>
          </p:grpSp>
          <p:grpSp>
            <p:nvGrpSpPr>
              <p:cNvPr id="33" name="グループ化 32">
                <a:extLst>
                  <a:ext uri="{FF2B5EF4-FFF2-40B4-BE49-F238E27FC236}">
                    <a16:creationId xmlns:a16="http://schemas.microsoft.com/office/drawing/2014/main" id="{A060A84A-9B75-0F70-6957-60F5574E80A7}"/>
                  </a:ext>
                </a:extLst>
              </p:cNvPr>
              <p:cNvGrpSpPr/>
              <p:nvPr/>
            </p:nvGrpSpPr>
            <p:grpSpPr>
              <a:xfrm>
                <a:off x="5837533" y="805237"/>
                <a:ext cx="912948" cy="634154"/>
                <a:chOff x="6314942" y="858824"/>
                <a:chExt cx="912948" cy="634154"/>
              </a:xfrm>
            </p:grpSpPr>
            <p:sp>
              <p:nvSpPr>
                <p:cNvPr id="27" name="テキスト ボックス 26">
                  <a:extLst>
                    <a:ext uri="{FF2B5EF4-FFF2-40B4-BE49-F238E27FC236}">
                      <a16:creationId xmlns:a16="http://schemas.microsoft.com/office/drawing/2014/main" id="{FB488BDB-7785-1C4C-084A-7A1136A7DB46}"/>
                    </a:ext>
                  </a:extLst>
                </p:cNvPr>
                <p:cNvSpPr txBox="1"/>
                <p:nvPr/>
              </p:nvSpPr>
              <p:spPr>
                <a:xfrm>
                  <a:off x="6516920" y="858824"/>
                  <a:ext cx="710970" cy="6255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ja-JP" altLang="en-US" sz="945" dirty="0"/>
                    <a:t>重みが</a:t>
                  </a:r>
                  <a:endParaRPr lang="en-US" altLang="ja-JP" sz="945" dirty="0"/>
                </a:p>
                <a:p>
                  <a:r>
                    <a:rPr lang="ja-JP" altLang="en-US" sz="945" dirty="0"/>
                    <a:t>大きい辺</a:t>
                  </a:r>
                  <a:endParaRPr lang="en-US" altLang="ja-JP" sz="945" dirty="0"/>
                </a:p>
                <a:p>
                  <a:r>
                    <a:rPr lang="ja-JP" altLang="en-US" sz="945" dirty="0"/>
                    <a:t>重みが</a:t>
                  </a:r>
                  <a:endParaRPr lang="en-US" altLang="ja-JP" sz="945" dirty="0"/>
                </a:p>
                <a:p>
                  <a:r>
                    <a:rPr lang="ja-JP" altLang="en-US" sz="945" dirty="0"/>
                    <a:t>小さい辺</a:t>
                  </a:r>
                  <a:endParaRPr lang="en-US" altLang="ja-JP" sz="945" dirty="0"/>
                </a:p>
              </p:txBody>
            </p:sp>
            <p:cxnSp>
              <p:nvCxnSpPr>
                <p:cNvPr id="31" name="直線コネクタ 30">
                  <a:extLst>
                    <a:ext uri="{FF2B5EF4-FFF2-40B4-BE49-F238E27FC236}">
                      <a16:creationId xmlns:a16="http://schemas.microsoft.com/office/drawing/2014/main" id="{1654A2BE-BCB3-2186-7E1B-CD7D5098A155}"/>
                    </a:ext>
                  </a:extLst>
                </p:cNvPr>
                <p:cNvCxnSpPr/>
                <p:nvPr/>
              </p:nvCxnSpPr>
              <p:spPr>
                <a:xfrm>
                  <a:off x="6359182" y="1053172"/>
                  <a:ext cx="216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線コネクタ 230">
                  <a:extLst>
                    <a:ext uri="{FF2B5EF4-FFF2-40B4-BE49-F238E27FC236}">
                      <a16:creationId xmlns:a16="http://schemas.microsoft.com/office/drawing/2014/main" id="{A4551A92-B300-E094-30DD-5469D91F498D}"/>
                    </a:ext>
                  </a:extLst>
                </p:cNvPr>
                <p:cNvCxnSpPr/>
                <p:nvPr/>
              </p:nvCxnSpPr>
              <p:spPr>
                <a:xfrm>
                  <a:off x="6359182" y="1324250"/>
                  <a:ext cx="216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四角形: 角を丸くする 31">
                  <a:extLst>
                    <a:ext uri="{FF2B5EF4-FFF2-40B4-BE49-F238E27FC236}">
                      <a16:creationId xmlns:a16="http://schemas.microsoft.com/office/drawing/2014/main" id="{64522F10-E134-FF84-7BD9-1B21626A1EFC}"/>
                    </a:ext>
                  </a:extLst>
                </p:cNvPr>
                <p:cNvSpPr/>
                <p:nvPr/>
              </p:nvSpPr>
              <p:spPr>
                <a:xfrm>
                  <a:off x="6314942" y="858824"/>
                  <a:ext cx="813114" cy="634154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222"/>
                </a:p>
              </p:txBody>
            </p:sp>
          </p:grpSp>
          <p:grpSp>
            <p:nvGrpSpPr>
              <p:cNvPr id="206" name="グループ化 205">
                <a:extLst>
                  <a:ext uri="{FF2B5EF4-FFF2-40B4-BE49-F238E27FC236}">
                    <a16:creationId xmlns:a16="http://schemas.microsoft.com/office/drawing/2014/main" id="{87FBDE88-6575-958A-7EE2-D081E10ACBDE}"/>
                  </a:ext>
                </a:extLst>
              </p:cNvPr>
              <p:cNvGrpSpPr/>
              <p:nvPr/>
            </p:nvGrpSpPr>
            <p:grpSpPr>
              <a:xfrm>
                <a:off x="3572501" y="1339928"/>
                <a:ext cx="271301" cy="537363"/>
                <a:chOff x="4315426" y="4040277"/>
                <a:chExt cx="271301" cy="537363"/>
              </a:xfrm>
            </p:grpSpPr>
            <p:cxnSp>
              <p:nvCxnSpPr>
                <p:cNvPr id="210" name="直線矢印コネクタ 209">
                  <a:extLst>
                    <a:ext uri="{FF2B5EF4-FFF2-40B4-BE49-F238E27FC236}">
                      <a16:creationId xmlns:a16="http://schemas.microsoft.com/office/drawing/2014/main" id="{DAB45AC2-7EF2-20C8-4AE7-765173CCB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34644" y="4266833"/>
                  <a:ext cx="0" cy="310807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1" name="テキスト ボックス 210">
                      <a:extLst>
                        <a:ext uri="{FF2B5EF4-FFF2-40B4-BE49-F238E27FC236}">
                          <a16:creationId xmlns:a16="http://schemas.microsoft.com/office/drawing/2014/main" id="{EA9A85A5-F4D9-4D1A-F097-279E81961A5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315426" y="4040277"/>
                      <a:ext cx="271301" cy="23565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ja-JP" sz="10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oMath>
                        </m:oMathPara>
                      </a14:m>
                      <a:endParaRPr lang="en-US" altLang="ja-JP" sz="1050" dirty="0"/>
                    </a:p>
                  </p:txBody>
                </p:sp>
              </mc:Choice>
              <mc:Fallback xmlns="">
                <p:sp>
                  <p:nvSpPr>
                    <p:cNvPr id="211" name="テキスト ボックス 210">
                      <a:extLst>
                        <a:ext uri="{FF2B5EF4-FFF2-40B4-BE49-F238E27FC236}">
                          <a16:creationId xmlns:a16="http://schemas.microsoft.com/office/drawing/2014/main" id="{EA9A85A5-F4D9-4D1A-F097-279E81961A5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15426" y="4040277"/>
                      <a:ext cx="271301" cy="235657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82" name="グループ化 481">
                <a:extLst>
                  <a:ext uri="{FF2B5EF4-FFF2-40B4-BE49-F238E27FC236}">
                    <a16:creationId xmlns:a16="http://schemas.microsoft.com/office/drawing/2014/main" id="{8D8E2961-426A-0240-391F-2CC779469BF7}"/>
                  </a:ext>
                </a:extLst>
              </p:cNvPr>
              <p:cNvGrpSpPr/>
              <p:nvPr/>
            </p:nvGrpSpPr>
            <p:grpSpPr>
              <a:xfrm>
                <a:off x="4753588" y="878839"/>
                <a:ext cx="958663" cy="963401"/>
                <a:chOff x="9240402" y="604503"/>
                <a:chExt cx="1080000" cy="1085338"/>
              </a:xfrm>
            </p:grpSpPr>
            <p:sp>
              <p:nvSpPr>
                <p:cNvPr id="216" name="吹き出し: 四角形 215">
                  <a:extLst>
                    <a:ext uri="{FF2B5EF4-FFF2-40B4-BE49-F238E27FC236}">
                      <a16:creationId xmlns:a16="http://schemas.microsoft.com/office/drawing/2014/main" id="{DEA68932-1454-4455-32E4-9788CD4B99CC}"/>
                    </a:ext>
                  </a:extLst>
                </p:cNvPr>
                <p:cNvSpPr/>
                <p:nvPr/>
              </p:nvSpPr>
              <p:spPr>
                <a:xfrm>
                  <a:off x="9240402" y="604503"/>
                  <a:ext cx="1080000" cy="1080000"/>
                </a:xfrm>
                <a:prstGeom prst="wedgeRectCallout">
                  <a:avLst>
                    <a:gd name="adj1" fmla="val -77300"/>
                    <a:gd name="adj2" fmla="val -8229"/>
                  </a:avLst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2222" dirty="0"/>
                </a:p>
              </p:txBody>
            </p:sp>
            <p:pic>
              <p:nvPicPr>
                <p:cNvPr id="218" name="図 217">
                  <a:extLst>
                    <a:ext uri="{FF2B5EF4-FFF2-40B4-BE49-F238E27FC236}">
                      <a16:creationId xmlns:a16="http://schemas.microsoft.com/office/drawing/2014/main" id="{2AF410AF-6641-C6BD-1119-F352D023C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44199" y="618588"/>
                  <a:ext cx="1071253" cy="1071253"/>
                </a:xfrm>
                <a:prstGeom prst="rect">
                  <a:avLst/>
                </a:prstGeom>
                <a:effectLst>
                  <a:softEdge rad="31750"/>
                </a:effectLst>
              </p:spPr>
            </p:pic>
            <p:grpSp>
              <p:nvGrpSpPr>
                <p:cNvPr id="219" name="グループ化 218">
                  <a:extLst>
                    <a:ext uri="{FF2B5EF4-FFF2-40B4-BE49-F238E27FC236}">
                      <a16:creationId xmlns:a16="http://schemas.microsoft.com/office/drawing/2014/main" id="{B2CABC6D-9781-4178-C896-DAC9D5AA4C37}"/>
                    </a:ext>
                  </a:extLst>
                </p:cNvPr>
                <p:cNvGrpSpPr/>
                <p:nvPr/>
              </p:nvGrpSpPr>
              <p:grpSpPr>
                <a:xfrm>
                  <a:off x="9266656" y="625215"/>
                  <a:ext cx="1024303" cy="1035411"/>
                  <a:chOff x="9338180" y="1901108"/>
                  <a:chExt cx="1024303" cy="1035411"/>
                </a:xfrm>
              </p:grpSpPr>
              <p:cxnSp>
                <p:nvCxnSpPr>
                  <p:cNvPr id="220" name="直線コネクタ 219">
                    <a:extLst>
                      <a:ext uri="{FF2B5EF4-FFF2-40B4-BE49-F238E27FC236}">
                        <a16:creationId xmlns:a16="http://schemas.microsoft.com/office/drawing/2014/main" id="{960EAD12-E466-EEDB-E017-6EB7A6D5790F}"/>
                      </a:ext>
                    </a:extLst>
                  </p:cNvPr>
                  <p:cNvCxnSpPr>
                    <a:cxnSpLocks/>
                    <a:stCxn id="242" idx="4"/>
                    <a:endCxn id="240" idx="0"/>
                  </p:cNvCxnSpPr>
                  <p:nvPr/>
                </p:nvCxnSpPr>
                <p:spPr>
                  <a:xfrm flipV="1">
                    <a:off x="9847538" y="2017547"/>
                    <a:ext cx="0" cy="47417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直線コネクタ 220">
                    <a:extLst>
                      <a:ext uri="{FF2B5EF4-FFF2-40B4-BE49-F238E27FC236}">
                        <a16:creationId xmlns:a16="http://schemas.microsoft.com/office/drawing/2014/main" id="{B7C67734-D2E6-1EA6-82F3-277DDC6714A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04972" y="1904219"/>
                    <a:ext cx="0" cy="103230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直線コネクタ 222">
                    <a:extLst>
                      <a:ext uri="{FF2B5EF4-FFF2-40B4-BE49-F238E27FC236}">
                        <a16:creationId xmlns:a16="http://schemas.microsoft.com/office/drawing/2014/main" id="{455F7A83-F14A-D8AA-E913-FFE43DBE88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190500" y="1904219"/>
                    <a:ext cx="0" cy="101249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直線コネクタ 223">
                    <a:extLst>
                      <a:ext uri="{FF2B5EF4-FFF2-40B4-BE49-F238E27FC236}">
                        <a16:creationId xmlns:a16="http://schemas.microsoft.com/office/drawing/2014/main" id="{6A56A086-320C-9DDC-A571-C71B8B85C794}"/>
                      </a:ext>
                    </a:extLst>
                  </p:cNvPr>
                  <p:cNvCxnSpPr>
                    <a:cxnSpLocks/>
                    <a:stCxn id="237" idx="2"/>
                    <a:endCxn id="240" idx="6"/>
                  </p:cNvCxnSpPr>
                  <p:nvPr/>
                </p:nvCxnSpPr>
                <p:spPr>
                  <a:xfrm>
                    <a:off x="9432774" y="2089547"/>
                    <a:ext cx="486764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直線コネクタ 224">
                    <a:extLst>
                      <a:ext uri="{FF2B5EF4-FFF2-40B4-BE49-F238E27FC236}">
                        <a16:creationId xmlns:a16="http://schemas.microsoft.com/office/drawing/2014/main" id="{465D68CB-474E-FBDD-643E-4511F91434B2}"/>
                      </a:ext>
                    </a:extLst>
                  </p:cNvPr>
                  <p:cNvCxnSpPr>
                    <a:cxnSpLocks/>
                    <a:endCxn id="242" idx="6"/>
                  </p:cNvCxnSpPr>
                  <p:nvPr/>
                </p:nvCxnSpPr>
                <p:spPr>
                  <a:xfrm>
                    <a:off x="9338180" y="2418877"/>
                    <a:ext cx="581358" cy="842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直線コネクタ 225">
                    <a:extLst>
                      <a:ext uri="{FF2B5EF4-FFF2-40B4-BE49-F238E27FC236}">
                        <a16:creationId xmlns:a16="http://schemas.microsoft.com/office/drawing/2014/main" id="{E05132EE-4087-6826-FCE0-0233AC6FDCBD}"/>
                      </a:ext>
                    </a:extLst>
                  </p:cNvPr>
                  <p:cNvCxnSpPr>
                    <a:cxnSpLocks/>
                    <a:stCxn id="243" idx="2"/>
                    <a:endCxn id="236" idx="6"/>
                  </p:cNvCxnSpPr>
                  <p:nvPr/>
                </p:nvCxnSpPr>
                <p:spPr>
                  <a:xfrm>
                    <a:off x="9775538" y="2749891"/>
                    <a:ext cx="486764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線コネクタ 226">
                    <a:extLst>
                      <a:ext uri="{FF2B5EF4-FFF2-40B4-BE49-F238E27FC236}">
                        <a16:creationId xmlns:a16="http://schemas.microsoft.com/office/drawing/2014/main" id="{B0ED3205-F56E-EEF9-E129-945576A380F1}"/>
                      </a:ext>
                    </a:extLst>
                  </p:cNvPr>
                  <p:cNvCxnSpPr>
                    <a:cxnSpLocks/>
                    <a:stCxn id="243" idx="3"/>
                  </p:cNvCxnSpPr>
                  <p:nvPr/>
                </p:nvCxnSpPr>
                <p:spPr>
                  <a:xfrm flipV="1">
                    <a:off x="9796626" y="2259302"/>
                    <a:ext cx="552552" cy="541501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直線コネクタ 227">
                    <a:extLst>
                      <a:ext uri="{FF2B5EF4-FFF2-40B4-BE49-F238E27FC236}">
                        <a16:creationId xmlns:a16="http://schemas.microsoft.com/office/drawing/2014/main" id="{85C2461D-59F5-C9DB-52BD-C5FCB127CA5A}"/>
                      </a:ext>
                    </a:extLst>
                  </p:cNvPr>
                  <p:cNvCxnSpPr>
                    <a:cxnSpLocks/>
                    <a:stCxn id="237" idx="1"/>
                    <a:endCxn id="242" idx="5"/>
                  </p:cNvCxnSpPr>
                  <p:nvPr/>
                </p:nvCxnSpPr>
                <p:spPr>
                  <a:xfrm>
                    <a:off x="9453862" y="2038635"/>
                    <a:ext cx="444588" cy="43199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9" name="直線コネクタ 228">
                    <a:extLst>
                      <a:ext uri="{FF2B5EF4-FFF2-40B4-BE49-F238E27FC236}">
                        <a16:creationId xmlns:a16="http://schemas.microsoft.com/office/drawing/2014/main" id="{44AA4665-38E6-1F9E-A005-A681F75CC24B}"/>
                      </a:ext>
                    </a:extLst>
                  </p:cNvPr>
                  <p:cNvCxnSpPr>
                    <a:cxnSpLocks/>
                    <a:stCxn id="239" idx="3"/>
                    <a:endCxn id="242" idx="7"/>
                  </p:cNvCxnSpPr>
                  <p:nvPr/>
                </p:nvCxnSpPr>
                <p:spPr>
                  <a:xfrm flipV="1">
                    <a:off x="9453862" y="2368807"/>
                    <a:ext cx="444588" cy="43199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直線コネクタ 229">
                    <a:extLst>
                      <a:ext uri="{FF2B5EF4-FFF2-40B4-BE49-F238E27FC236}">
                        <a16:creationId xmlns:a16="http://schemas.microsoft.com/office/drawing/2014/main" id="{EDF9D457-CD8A-305C-EE7E-36F593D28536}"/>
                      </a:ext>
                    </a:extLst>
                  </p:cNvPr>
                  <p:cNvCxnSpPr>
                    <a:cxnSpLocks/>
                    <a:stCxn id="241" idx="7"/>
                  </p:cNvCxnSpPr>
                  <p:nvPr/>
                </p:nvCxnSpPr>
                <p:spPr>
                  <a:xfrm flipV="1">
                    <a:off x="10241214" y="1927152"/>
                    <a:ext cx="121269" cy="11148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直線コネクタ 231">
                    <a:extLst>
                      <a:ext uri="{FF2B5EF4-FFF2-40B4-BE49-F238E27FC236}">
                        <a16:creationId xmlns:a16="http://schemas.microsoft.com/office/drawing/2014/main" id="{D3C5445F-4762-7002-7DCC-390BFAC05B9C}"/>
                      </a:ext>
                    </a:extLst>
                  </p:cNvPr>
                  <p:cNvCxnSpPr>
                    <a:cxnSpLocks/>
                    <a:stCxn id="240" idx="4"/>
                  </p:cNvCxnSpPr>
                  <p:nvPr/>
                </p:nvCxnSpPr>
                <p:spPr>
                  <a:xfrm flipV="1">
                    <a:off x="9847538" y="1901108"/>
                    <a:ext cx="3811" cy="260439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直線コネクタ 232">
                    <a:extLst>
                      <a:ext uri="{FF2B5EF4-FFF2-40B4-BE49-F238E27FC236}">
                        <a16:creationId xmlns:a16="http://schemas.microsoft.com/office/drawing/2014/main" id="{6C63457E-1403-41F4-2135-9786D50B0FFF}"/>
                      </a:ext>
                    </a:extLst>
                  </p:cNvPr>
                  <p:cNvCxnSpPr>
                    <a:cxnSpLocks/>
                    <a:stCxn id="240" idx="2"/>
                    <a:endCxn id="241" idx="6"/>
                  </p:cNvCxnSpPr>
                  <p:nvPr/>
                </p:nvCxnSpPr>
                <p:spPr>
                  <a:xfrm>
                    <a:off x="9775538" y="2089547"/>
                    <a:ext cx="486764" cy="0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4" name="直線コネクタ 243">
                  <a:extLst>
                    <a:ext uri="{FF2B5EF4-FFF2-40B4-BE49-F238E27FC236}">
                      <a16:creationId xmlns:a16="http://schemas.microsoft.com/office/drawing/2014/main" id="{DB96A2D8-017A-9ECC-9CBE-FAE68C8DB38D}"/>
                    </a:ext>
                  </a:extLst>
                </p:cNvPr>
                <p:cNvCxnSpPr>
                  <a:cxnSpLocks/>
                  <a:stCxn id="235" idx="2"/>
                </p:cNvCxnSpPr>
                <p:nvPr/>
              </p:nvCxnSpPr>
              <p:spPr>
                <a:xfrm>
                  <a:off x="10046778" y="1143826"/>
                  <a:ext cx="25200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34" name="グループ化 233">
                  <a:extLst>
                    <a:ext uri="{FF2B5EF4-FFF2-40B4-BE49-F238E27FC236}">
                      <a16:creationId xmlns:a16="http://schemas.microsoft.com/office/drawing/2014/main" id="{F0ACDF1D-670F-301B-0EA2-C79DAC5F320F}"/>
                    </a:ext>
                  </a:extLst>
                </p:cNvPr>
                <p:cNvGrpSpPr/>
                <p:nvPr/>
              </p:nvGrpSpPr>
              <p:grpSpPr>
                <a:xfrm>
                  <a:off x="9361250" y="741654"/>
                  <a:ext cx="829528" cy="804344"/>
                  <a:chOff x="9915478" y="3277941"/>
                  <a:chExt cx="829528" cy="804344"/>
                </a:xfrm>
              </p:grpSpPr>
              <p:sp>
                <p:nvSpPr>
                  <p:cNvPr id="235" name="楕円 234">
                    <a:extLst>
                      <a:ext uri="{FF2B5EF4-FFF2-40B4-BE49-F238E27FC236}">
                        <a16:creationId xmlns:a16="http://schemas.microsoft.com/office/drawing/2014/main" id="{A183A2C4-9782-EC56-4E14-D11B0B7C09E7}"/>
                      </a:ext>
                    </a:extLst>
                  </p:cNvPr>
                  <p:cNvSpPr/>
                  <p:nvPr/>
                </p:nvSpPr>
                <p:spPr>
                  <a:xfrm>
                    <a:off x="10601006" y="3608113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36" name="楕円 235">
                    <a:extLst>
                      <a:ext uri="{FF2B5EF4-FFF2-40B4-BE49-F238E27FC236}">
                        <a16:creationId xmlns:a16="http://schemas.microsoft.com/office/drawing/2014/main" id="{4B31A790-F4B5-DDA6-11A9-D3F2B1254504}"/>
                      </a:ext>
                    </a:extLst>
                  </p:cNvPr>
                  <p:cNvSpPr/>
                  <p:nvPr/>
                </p:nvSpPr>
                <p:spPr>
                  <a:xfrm>
                    <a:off x="10601006" y="3938285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37" name="楕円 236">
                    <a:extLst>
                      <a:ext uri="{FF2B5EF4-FFF2-40B4-BE49-F238E27FC236}">
                        <a16:creationId xmlns:a16="http://schemas.microsoft.com/office/drawing/2014/main" id="{F8A60835-D2CD-4218-BE32-4F39B99D45B1}"/>
                      </a:ext>
                    </a:extLst>
                  </p:cNvPr>
                  <p:cNvSpPr/>
                  <p:nvPr/>
                </p:nvSpPr>
                <p:spPr>
                  <a:xfrm>
                    <a:off x="9915478" y="3277941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38" name="楕円 237">
                    <a:extLst>
                      <a:ext uri="{FF2B5EF4-FFF2-40B4-BE49-F238E27FC236}">
                        <a16:creationId xmlns:a16="http://schemas.microsoft.com/office/drawing/2014/main" id="{A11AF229-52A8-5CC3-97BD-E26457F5BB02}"/>
                      </a:ext>
                    </a:extLst>
                  </p:cNvPr>
                  <p:cNvSpPr/>
                  <p:nvPr/>
                </p:nvSpPr>
                <p:spPr>
                  <a:xfrm>
                    <a:off x="9915478" y="3608113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39" name="楕円 238">
                    <a:extLst>
                      <a:ext uri="{FF2B5EF4-FFF2-40B4-BE49-F238E27FC236}">
                        <a16:creationId xmlns:a16="http://schemas.microsoft.com/office/drawing/2014/main" id="{F65A1F99-7302-E296-F88C-222509BA2399}"/>
                      </a:ext>
                    </a:extLst>
                  </p:cNvPr>
                  <p:cNvSpPr/>
                  <p:nvPr/>
                </p:nvSpPr>
                <p:spPr>
                  <a:xfrm>
                    <a:off x="9915478" y="3938285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40" name="楕円 239">
                    <a:extLst>
                      <a:ext uri="{FF2B5EF4-FFF2-40B4-BE49-F238E27FC236}">
                        <a16:creationId xmlns:a16="http://schemas.microsoft.com/office/drawing/2014/main" id="{76B22E91-8F2D-9E06-863B-F0157C16B63C}"/>
                      </a:ext>
                    </a:extLst>
                  </p:cNvPr>
                  <p:cNvSpPr/>
                  <p:nvPr/>
                </p:nvSpPr>
                <p:spPr>
                  <a:xfrm>
                    <a:off x="10258242" y="3277941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41" name="楕円 240">
                    <a:extLst>
                      <a:ext uri="{FF2B5EF4-FFF2-40B4-BE49-F238E27FC236}">
                        <a16:creationId xmlns:a16="http://schemas.microsoft.com/office/drawing/2014/main" id="{344A0165-DB90-2EAF-EAD0-44C777E51286}"/>
                      </a:ext>
                    </a:extLst>
                  </p:cNvPr>
                  <p:cNvSpPr/>
                  <p:nvPr/>
                </p:nvSpPr>
                <p:spPr>
                  <a:xfrm>
                    <a:off x="10601006" y="3277941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42" name="楕円 241">
                    <a:extLst>
                      <a:ext uri="{FF2B5EF4-FFF2-40B4-BE49-F238E27FC236}">
                        <a16:creationId xmlns:a16="http://schemas.microsoft.com/office/drawing/2014/main" id="{01B2E962-8FA4-5120-4C1C-1D78A94184ED}"/>
                      </a:ext>
                    </a:extLst>
                  </p:cNvPr>
                  <p:cNvSpPr/>
                  <p:nvPr/>
                </p:nvSpPr>
                <p:spPr>
                  <a:xfrm>
                    <a:off x="10258242" y="3608113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  <p:sp>
                <p:nvSpPr>
                  <p:cNvPr id="243" name="楕円 242">
                    <a:extLst>
                      <a:ext uri="{FF2B5EF4-FFF2-40B4-BE49-F238E27FC236}">
                        <a16:creationId xmlns:a16="http://schemas.microsoft.com/office/drawing/2014/main" id="{81023361-ADB2-3D0E-FE1D-A37E0CC50D4D}"/>
                      </a:ext>
                    </a:extLst>
                  </p:cNvPr>
                  <p:cNvSpPr/>
                  <p:nvPr/>
                </p:nvSpPr>
                <p:spPr>
                  <a:xfrm>
                    <a:off x="10258242" y="3938285"/>
                    <a:ext cx="144000" cy="144000"/>
                  </a:xfrm>
                  <a:prstGeom prst="ellipse">
                    <a:avLst/>
                  </a:prstGeom>
                  <a:solidFill>
                    <a:schemeClr val="bg1"/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2222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30294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563E96B-2553-0243-9961-C077211C2577}"/>
              </a:ext>
            </a:extLst>
          </p:cNvPr>
          <p:cNvSpPr/>
          <p:nvPr/>
        </p:nvSpPr>
        <p:spPr>
          <a:xfrm>
            <a:off x="5858408" y="1936779"/>
            <a:ext cx="756000" cy="756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8EC0FCA-1BC9-CEFA-3FE1-D5D67D70CC24}"/>
              </a:ext>
            </a:extLst>
          </p:cNvPr>
          <p:cNvSpPr/>
          <p:nvPr/>
        </p:nvSpPr>
        <p:spPr>
          <a:xfrm>
            <a:off x="5531548" y="2234838"/>
            <a:ext cx="756000" cy="756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1D1137-A3A8-5117-D35D-4BC152B6AC7A}"/>
              </a:ext>
            </a:extLst>
          </p:cNvPr>
          <p:cNvSpPr/>
          <p:nvPr/>
        </p:nvSpPr>
        <p:spPr>
          <a:xfrm>
            <a:off x="5464772" y="2297920"/>
            <a:ext cx="756000" cy="756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50C7696-D38D-5B71-5462-EB462D4942B4}"/>
              </a:ext>
            </a:extLst>
          </p:cNvPr>
          <p:cNvSpPr/>
          <p:nvPr/>
        </p:nvSpPr>
        <p:spPr>
          <a:xfrm>
            <a:off x="5397996" y="2361003"/>
            <a:ext cx="756000" cy="756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860C1A-2C28-4C24-9E24-2CCE4BFB703C}"/>
              </a:ext>
            </a:extLst>
          </p:cNvPr>
          <p:cNvSpPr txBox="1"/>
          <p:nvPr/>
        </p:nvSpPr>
        <p:spPr>
          <a:xfrm>
            <a:off x="5170189" y="4215749"/>
            <a:ext cx="437029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520" dirty="0"/>
              <a:t>The first-order</a:t>
            </a:r>
            <a:br>
              <a:rPr lang="en-US" altLang="ja-JP" sz="2520" dirty="0"/>
            </a:br>
            <a:r>
              <a:rPr lang="en-US" altLang="ja-JP" sz="2520" dirty="0"/>
              <a:t>vertical differences</a:t>
            </a:r>
            <a:endParaRPr lang="ja-JP" altLang="en-US" sz="2520" dirty="0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18B1C44-A5F4-BB33-7349-02A62F9D56E3}"/>
              </a:ext>
            </a:extLst>
          </p:cNvPr>
          <p:cNvSpPr/>
          <p:nvPr/>
        </p:nvSpPr>
        <p:spPr>
          <a:xfrm>
            <a:off x="5832713" y="3866647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EFDEFB-7D86-0C9A-3117-AC0A55EE69B1}"/>
              </a:ext>
            </a:extLst>
          </p:cNvPr>
          <p:cNvSpPr/>
          <p:nvPr/>
        </p:nvSpPr>
        <p:spPr>
          <a:xfrm>
            <a:off x="5770610" y="3922326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0BF445-10DC-896C-B9AF-D1F0BB74D7D1}"/>
              </a:ext>
            </a:extLst>
          </p:cNvPr>
          <p:cNvSpPr/>
          <p:nvPr/>
        </p:nvSpPr>
        <p:spPr>
          <a:xfrm>
            <a:off x="5708507" y="3978006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5CB59C3-2042-96F2-89C0-8624794F8EB8}"/>
              </a:ext>
            </a:extLst>
          </p:cNvPr>
          <p:cNvSpPr/>
          <p:nvPr/>
        </p:nvSpPr>
        <p:spPr>
          <a:xfrm>
            <a:off x="5646405" y="4033685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037A477-B897-EDC1-CF29-E964B1F91364}"/>
              </a:ext>
            </a:extLst>
          </p:cNvPr>
          <p:cNvSpPr/>
          <p:nvPr/>
        </p:nvSpPr>
        <p:spPr>
          <a:xfrm>
            <a:off x="5584303" y="4089365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3C4FBF8F-ED27-DF22-3306-CCC5D265E315}"/>
              </a:ext>
            </a:extLst>
          </p:cNvPr>
          <p:cNvSpPr/>
          <p:nvPr/>
        </p:nvSpPr>
        <p:spPr>
          <a:xfrm>
            <a:off x="5522201" y="4145044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95301FC-2D6F-600F-87C4-6CFACC10E1FC}"/>
              </a:ext>
            </a:extLst>
          </p:cNvPr>
          <p:cNvSpPr/>
          <p:nvPr/>
        </p:nvSpPr>
        <p:spPr>
          <a:xfrm>
            <a:off x="5460098" y="4200723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D8EFC46-60F8-E544-1290-52E3C1246C2E}"/>
              </a:ext>
            </a:extLst>
          </p:cNvPr>
          <p:cNvSpPr/>
          <p:nvPr/>
        </p:nvSpPr>
        <p:spPr>
          <a:xfrm>
            <a:off x="5397996" y="4256404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736FE9A-0FBE-2F2B-1FA5-2F1AF3D8A611}"/>
              </a:ext>
            </a:extLst>
          </p:cNvPr>
          <p:cNvSpPr txBox="1"/>
          <p:nvPr/>
        </p:nvSpPr>
        <p:spPr>
          <a:xfrm>
            <a:off x="5074632" y="5212670"/>
            <a:ext cx="233695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70" dirty="0"/>
              <a:t>The first-order</a:t>
            </a:r>
            <a:br>
              <a:rPr lang="en-US" altLang="ja-JP" sz="1470" dirty="0"/>
            </a:br>
            <a:r>
              <a:rPr lang="en-US" altLang="ja-JP" sz="1470" dirty="0"/>
              <a:t>vertical differences</a:t>
            </a:r>
            <a:endParaRPr lang="ja-JP" altLang="en-US" sz="1470" dirty="0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2248A395-8418-6735-7F44-8654C561E6BF}"/>
              </a:ext>
            </a:extLst>
          </p:cNvPr>
          <p:cNvSpPr/>
          <p:nvPr/>
        </p:nvSpPr>
        <p:spPr>
          <a:xfrm>
            <a:off x="5832713" y="5762048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AA4CDC3-ECF6-CEF8-F7A3-B0B5673F6CA7}"/>
              </a:ext>
            </a:extLst>
          </p:cNvPr>
          <p:cNvSpPr/>
          <p:nvPr/>
        </p:nvSpPr>
        <p:spPr>
          <a:xfrm>
            <a:off x="5770610" y="5817728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3DB9D079-15D1-D987-BA3A-822AD7F40112}"/>
              </a:ext>
            </a:extLst>
          </p:cNvPr>
          <p:cNvSpPr/>
          <p:nvPr/>
        </p:nvSpPr>
        <p:spPr>
          <a:xfrm>
            <a:off x="5708507" y="5873407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EC9BEB-7291-2F6E-EA21-A0E05C4E19EE}"/>
              </a:ext>
            </a:extLst>
          </p:cNvPr>
          <p:cNvSpPr/>
          <p:nvPr/>
        </p:nvSpPr>
        <p:spPr>
          <a:xfrm>
            <a:off x="5646405" y="5929086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4F0AD25-A8CA-0BD2-0C9F-FB24F85DB902}"/>
              </a:ext>
            </a:extLst>
          </p:cNvPr>
          <p:cNvSpPr/>
          <p:nvPr/>
        </p:nvSpPr>
        <p:spPr>
          <a:xfrm>
            <a:off x="5584303" y="5984766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3246E81-5F4B-9314-BC63-B21D217531B3}"/>
              </a:ext>
            </a:extLst>
          </p:cNvPr>
          <p:cNvSpPr/>
          <p:nvPr/>
        </p:nvSpPr>
        <p:spPr>
          <a:xfrm>
            <a:off x="5522201" y="6040445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C491F90-1847-39B8-FCD3-89D9AE9D8657}"/>
              </a:ext>
            </a:extLst>
          </p:cNvPr>
          <p:cNvSpPr/>
          <p:nvPr/>
        </p:nvSpPr>
        <p:spPr>
          <a:xfrm>
            <a:off x="5460098" y="6096125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5F73D5E6-9B9D-70A8-39B7-1D4DB59047C6}"/>
              </a:ext>
            </a:extLst>
          </p:cNvPr>
          <p:cNvSpPr/>
          <p:nvPr/>
        </p:nvSpPr>
        <p:spPr>
          <a:xfrm>
            <a:off x="5397996" y="6151805"/>
            <a:ext cx="945000" cy="945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034982D-8DE8-4B54-69BF-3978406AEE5D}"/>
              </a:ext>
            </a:extLst>
          </p:cNvPr>
          <p:cNvSpPr txBox="1"/>
          <p:nvPr/>
        </p:nvSpPr>
        <p:spPr>
          <a:xfrm>
            <a:off x="5074632" y="7108071"/>
            <a:ext cx="2336959" cy="54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470" dirty="0"/>
              <a:t>The first-order</a:t>
            </a:r>
            <a:br>
              <a:rPr lang="en-US" altLang="ja-JP" sz="1470" dirty="0"/>
            </a:br>
            <a:r>
              <a:rPr lang="en-US" altLang="ja-JP" sz="1470" dirty="0"/>
              <a:t>vertical differences</a:t>
            </a:r>
            <a:endParaRPr lang="ja-JP" altLang="en-US" sz="1470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9DA98FB-39E7-7578-AB61-104EBBCE3DEE}"/>
              </a:ext>
            </a:extLst>
          </p:cNvPr>
          <p:cNvSpPr/>
          <p:nvPr/>
        </p:nvSpPr>
        <p:spPr>
          <a:xfrm>
            <a:off x="5598323" y="2171756"/>
            <a:ext cx="756000" cy="75600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222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02A29863-D610-7043-B904-5F6086AFB3BC}"/>
              </a:ext>
            </a:extLst>
          </p:cNvPr>
          <p:cNvSpPr txBox="1"/>
          <p:nvPr/>
        </p:nvSpPr>
        <p:spPr>
          <a:xfrm rot="18900000">
            <a:off x="5499543" y="1951277"/>
            <a:ext cx="530987" cy="27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155" b="1" dirty="0"/>
              <a:t>…</a:t>
            </a:r>
            <a:endParaRPr lang="ja-JP" altLang="en-US" sz="1155" b="1" dirty="0"/>
          </a:p>
        </p:txBody>
      </p:sp>
    </p:spTree>
    <p:extLst>
      <p:ext uri="{BB962C8B-B14F-4D97-AF65-F5344CB8AC3E}">
        <p14:creationId xmlns:p14="http://schemas.microsoft.com/office/powerpoint/2010/main" val="3995141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9F0884BD-E317-D3D3-A4D3-6B49BDC21650}"/>
              </a:ext>
            </a:extLst>
          </p:cNvPr>
          <p:cNvGrpSpPr/>
          <p:nvPr/>
        </p:nvGrpSpPr>
        <p:grpSpPr>
          <a:xfrm>
            <a:off x="5584334" y="1687593"/>
            <a:ext cx="9681657" cy="3629859"/>
            <a:chOff x="1128923" y="464224"/>
            <a:chExt cx="9220624" cy="3457007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36B9798A-5F7E-657E-1152-B444A5DFD309}"/>
                </a:ext>
              </a:extLst>
            </p:cNvPr>
            <p:cNvGrpSpPr/>
            <p:nvPr/>
          </p:nvGrpSpPr>
          <p:grpSpPr>
            <a:xfrm>
              <a:off x="1267661" y="1171022"/>
              <a:ext cx="1589790" cy="1536457"/>
              <a:chOff x="1762794" y="1171022"/>
              <a:chExt cx="1589790" cy="1536457"/>
            </a:xfrm>
          </p:grpSpPr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C6A309F4-BAD8-593D-1873-0B6E2996C32F}"/>
                  </a:ext>
                </a:extLst>
              </p:cNvPr>
              <p:cNvGrpSpPr/>
              <p:nvPr/>
            </p:nvGrpSpPr>
            <p:grpSpPr>
              <a:xfrm>
                <a:off x="1762794" y="1171022"/>
                <a:ext cx="1589790" cy="1536457"/>
                <a:chOff x="1760356" y="1168577"/>
                <a:chExt cx="1589790" cy="1536457"/>
              </a:xfrm>
            </p:grpSpPr>
            <p:pic>
              <p:nvPicPr>
                <p:cNvPr id="81" name="図 8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2F88FA9-FABF-514E-5599-9B2DD22270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0356" y="1866234"/>
                  <a:ext cx="838800" cy="8388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85" name="図 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EC0B0A83-FD29-AE73-DAC8-3F1C12FFCD8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6346" y="1168577"/>
                  <a:ext cx="837486" cy="1124572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89" name="図 8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C7F0AF0A-D6A6-9E3F-86DE-5622F4C444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052" y="1769709"/>
                  <a:ext cx="1112094" cy="8280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74" name="図 7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FA774C3A-8C16-1072-2805-F1FE7756AD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0337" y="1916771"/>
                <a:ext cx="131657" cy="104229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F4D7C286-A165-4457-4CEE-F430338384F9}"/>
                </a:ext>
              </a:extLst>
            </p:cNvPr>
            <p:cNvGrpSpPr/>
            <p:nvPr/>
          </p:nvGrpSpPr>
          <p:grpSpPr>
            <a:xfrm>
              <a:off x="3023261" y="1171022"/>
              <a:ext cx="1589444" cy="1534758"/>
              <a:chOff x="3469681" y="1168962"/>
              <a:chExt cx="1589444" cy="1534758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AF0C53AE-91F9-63CB-8497-9ABE9BA7B077}"/>
                  </a:ext>
                </a:extLst>
              </p:cNvPr>
              <p:cNvGrpSpPr/>
              <p:nvPr/>
            </p:nvGrpSpPr>
            <p:grpSpPr>
              <a:xfrm>
                <a:off x="3469681" y="1168962"/>
                <a:ext cx="1589444" cy="1534758"/>
                <a:chOff x="3467236" y="1168962"/>
                <a:chExt cx="1589444" cy="1534758"/>
              </a:xfrm>
            </p:grpSpPr>
            <p:pic>
              <p:nvPicPr>
                <p:cNvPr id="93" name="図 9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9AD1179-9B24-B324-A24C-AD70FC4566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236" y="1866234"/>
                  <a:ext cx="837486" cy="837486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97" name="図 9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FFA04C5D-A05E-0383-9F62-2AC03C43D47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3921" y="1168962"/>
                  <a:ext cx="837486" cy="1124572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01" name="図 10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0764BFFB-1CFF-B506-DB87-4F697FAFBBF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4586" y="1768773"/>
                  <a:ext cx="1112094" cy="8280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71" name="図 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b} 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01BB5DAB-1216-BA08-91A5-BD5DD9726E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398" y="1901530"/>
                <a:ext cx="425143" cy="1920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11B27C7B-54F6-D35E-190B-FA247A136955}"/>
                </a:ext>
              </a:extLst>
            </p:cNvPr>
            <p:cNvGrpSpPr/>
            <p:nvPr/>
          </p:nvGrpSpPr>
          <p:grpSpPr>
            <a:xfrm>
              <a:off x="8593793" y="1269219"/>
              <a:ext cx="1162620" cy="2049960"/>
              <a:chOff x="8269617" y="1269219"/>
              <a:chExt cx="1162620" cy="2049960"/>
            </a:xfrm>
          </p:grpSpPr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D688EB3D-F92B-4257-C9FE-6AEC06FF3B54}"/>
                  </a:ext>
                </a:extLst>
              </p:cNvPr>
              <p:cNvGrpSpPr/>
              <p:nvPr/>
            </p:nvGrpSpPr>
            <p:grpSpPr>
              <a:xfrm>
                <a:off x="8269617" y="1269219"/>
                <a:ext cx="1162620" cy="1708427"/>
                <a:chOff x="8679898" y="1239279"/>
                <a:chExt cx="1162620" cy="1708427"/>
              </a:xfrm>
            </p:grpSpPr>
            <p:pic>
              <p:nvPicPr>
  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4A76393A-A9B6-C560-0575-8C897B14537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8125" y="2048584"/>
                  <a:ext cx="205715" cy="22442"/>
                </a:xfrm>
                <a:prstGeom prst="rect">
                  <a:avLst/>
                </a:prstGeom>
              </p:spPr>
            </p:pic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72FCD28-50F7-702C-E466-D964B2D49D61}"/>
                    </a:ext>
                  </a:extLst>
                </p:cNvPr>
                <p:cNvSpPr/>
                <p:nvPr/>
              </p:nvSpPr>
              <p:spPr>
                <a:xfrm>
                  <a:off x="8817835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C25F2E5-7125-14BA-3E09-F2DCD7119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6799" y="1239279"/>
                  <a:ext cx="0" cy="17084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27693A8-2D16-5CF3-502D-41B8B28A5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2518" y="1239279"/>
                  <a:ext cx="0" cy="17084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519ADC2-8FC1-9FA2-3A6D-282190EE0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79898" y="1253081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3773BE32-448B-179F-78D8-9980100E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4511" y="1253081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87302F22-E4AE-A2DC-5D53-E6D0176A6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79898" y="2932452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1C6F4A1A-272E-DC38-2E2B-9A414861A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4511" y="2932452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3BA64E59-6447-8B1C-F571-54A7F5699E51}"/>
                    </a:ext>
                  </a:extLst>
                </p:cNvPr>
                <p:cNvSpPr/>
                <p:nvPr/>
              </p:nvSpPr>
              <p:spPr>
                <a:xfrm>
                  <a:off x="8936702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3FEF28AA-25A7-6701-421F-B09917295CE9}"/>
                    </a:ext>
                  </a:extLst>
                </p:cNvPr>
                <p:cNvSpPr/>
                <p:nvPr/>
              </p:nvSpPr>
              <p:spPr>
                <a:xfrm>
                  <a:off x="9055569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78D8CA84-61AA-1645-47F3-42D872E0766A}"/>
                    </a:ext>
                  </a:extLst>
                </p:cNvPr>
                <p:cNvSpPr/>
                <p:nvPr/>
              </p:nvSpPr>
              <p:spPr>
                <a:xfrm>
                  <a:off x="9174437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7AC3F6B-9EAB-0A3C-16F3-E9FACC79C92F}"/>
                    </a:ext>
                  </a:extLst>
                </p:cNvPr>
                <p:cNvSpPr/>
                <p:nvPr/>
              </p:nvSpPr>
              <p:spPr>
                <a:xfrm>
                  <a:off x="9549384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99113565-5C2A-85C9-3934-9405C9B44876}"/>
                    </a:ext>
                  </a:extLst>
                </p:cNvPr>
                <p:cNvSpPr/>
                <p:nvPr/>
              </p:nvSpPr>
              <p:spPr>
                <a:xfrm>
                  <a:off x="9668252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pic>
            <p:nvPicPr>
              <p:cNvPr id="55" name="図 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L}^{(k)}_{\mathbf{u}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8AE56802-2443-3EA7-6E37-4607E26705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838" y="3017465"/>
                <a:ext cx="416000" cy="301714"/>
              </a:xfrm>
              <a:prstGeom prst="rect">
                <a:avLst/>
              </a:prstGeom>
            </p:spPr>
          </p:pic>
        </p:grp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EE33BA97-47EB-B2A1-4937-826EC15AB137}"/>
                </a:ext>
              </a:extLst>
            </p:cNvPr>
            <p:cNvSpPr txBox="1"/>
            <p:nvPr/>
          </p:nvSpPr>
          <p:spPr>
            <a:xfrm>
              <a:off x="3950461" y="3500847"/>
              <a:ext cx="3170753" cy="42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The second-order</a:t>
              </a:r>
              <a:br>
                <a:rPr lang="en-US" altLang="ja-JP" sz="1134" b="1" dirty="0"/>
              </a:br>
              <a:r>
                <a:rPr lang="en-US" altLang="ja-JP" sz="1134" b="1" dirty="0"/>
                <a:t>differences</a:t>
              </a:r>
              <a:endParaRPr lang="ja-JP" altLang="en-US" sz="1134" b="1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DA571A4-7109-6699-848E-33C02F39B49D}"/>
                </a:ext>
              </a:extLst>
            </p:cNvPr>
            <p:cNvSpPr txBox="1"/>
            <p:nvPr/>
          </p:nvSpPr>
          <p:spPr>
            <a:xfrm>
              <a:off x="6228334" y="3645649"/>
              <a:ext cx="2238803" cy="254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Local block</a:t>
              </a:r>
              <a:endParaRPr lang="ja-JP" altLang="en-US" sz="1134" b="1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B5DE137-5C4D-6E86-BB87-9E4FEE32CA5B}"/>
                </a:ext>
              </a:extLst>
            </p:cNvPr>
            <p:cNvSpPr txBox="1"/>
            <p:nvPr/>
          </p:nvSpPr>
          <p:spPr>
            <a:xfrm>
              <a:off x="8240206" y="3500844"/>
              <a:ext cx="2109341" cy="42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 err="1"/>
                <a:t>Spatio</a:t>
              </a:r>
              <a:r>
                <a:rPr lang="en-US" altLang="ja-JP" sz="1134" b="1" dirty="0"/>
                <a:t>-spectral</a:t>
              </a:r>
            </a:p>
            <a:p>
              <a:pPr algn="ctr"/>
              <a:r>
                <a:rPr lang="en-US" altLang="ja-JP" sz="1134" b="1"/>
                <a:t>structure </a:t>
              </a:r>
              <a:r>
                <a:rPr lang="en-US" altLang="ja-JP" sz="1134" b="1" dirty="0"/>
                <a:t>tensor</a:t>
              </a:r>
              <a:endParaRPr lang="ja-JP" altLang="en-US" sz="1134" b="1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9318F44-FB50-83C6-33CA-98DE908C97B6}"/>
                </a:ext>
              </a:extLst>
            </p:cNvPr>
            <p:cNvSpPr txBox="1"/>
            <p:nvPr/>
          </p:nvSpPr>
          <p:spPr>
            <a:xfrm>
              <a:off x="1128923" y="3639343"/>
              <a:ext cx="1606940" cy="254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Clean HSI</a:t>
              </a:r>
              <a:endParaRPr lang="ja-JP" altLang="en-US" sz="1134" b="1" dirty="0"/>
            </a:p>
          </p:txBody>
        </p: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DD49FAE1-6936-0DA7-B81E-C2347866C9B2}"/>
                </a:ext>
              </a:extLst>
            </p:cNvPr>
            <p:cNvGrpSpPr/>
            <p:nvPr/>
          </p:nvGrpSpPr>
          <p:grpSpPr>
            <a:xfrm>
              <a:off x="2598362" y="1869337"/>
              <a:ext cx="446738" cy="287396"/>
              <a:chOff x="2967366" y="1869337"/>
              <a:chExt cx="446738" cy="287396"/>
            </a:xfrm>
          </p:grpSpPr>
          <p:pic>
            <p:nvPicPr>
              <p:cNvPr id="77" name="図 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b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A6E93007-066D-A526-1E4E-F01FAE919B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4559" y="1869337"/>
                <a:ext cx="297143" cy="213333"/>
              </a:xfrm>
              <a:prstGeom prst="rect">
                <a:avLst/>
              </a:prstGeom>
            </p:spPr>
          </p:pic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8EC1AABE-F72C-88A3-F3D7-4C0B532FF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7366" y="2156733"/>
                <a:ext cx="4467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58A2F38B-8475-981C-D708-4BEFC0C236B6}"/>
                </a:ext>
              </a:extLst>
            </p:cNvPr>
            <p:cNvGrpSpPr/>
            <p:nvPr/>
          </p:nvGrpSpPr>
          <p:grpSpPr>
            <a:xfrm>
              <a:off x="4342118" y="1403048"/>
              <a:ext cx="516013" cy="375915"/>
              <a:chOff x="4785984" y="1403048"/>
              <a:chExt cx="516013" cy="375915"/>
            </a:xfrm>
          </p:grpSpPr>
          <p:pic>
            <p:nvPicPr>
              <p:cNvPr id="83" name="図 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v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7D35731C-EA0C-7208-6F89-658352CDFF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8432" y="1403048"/>
                <a:ext cx="309333" cy="219393"/>
              </a:xfrm>
              <a:prstGeom prst="rect">
                <a:avLst/>
              </a:prstGeom>
            </p:spPr>
          </p:pic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FC39C9CE-23FC-D50F-4A41-369793705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5984" y="1629668"/>
                <a:ext cx="516013" cy="1492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BCC59B58-49F7-5B2C-DAE3-C90AFD78CD88}"/>
                </a:ext>
              </a:extLst>
            </p:cNvPr>
            <p:cNvGrpSpPr/>
            <p:nvPr/>
          </p:nvGrpSpPr>
          <p:grpSpPr>
            <a:xfrm>
              <a:off x="4330099" y="2341729"/>
              <a:ext cx="528354" cy="337464"/>
              <a:chOff x="4754695" y="2330073"/>
              <a:chExt cx="528354" cy="337464"/>
            </a:xfrm>
          </p:grpSpPr>
          <p:pic>
            <p:nvPicPr>
              <p:cNvPr id="87" name="図 8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h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6AA43457-6110-445F-1936-AB5A388483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5984" y="2454204"/>
                <a:ext cx="323047" cy="213333"/>
              </a:xfrm>
              <a:prstGeom prst="rect">
                <a:avLst/>
              </a:prstGeom>
            </p:spPr>
          </p:pic>
          <p:cxnSp>
            <p:nvCxnSpPr>
              <p:cNvPr id="110" name="直線矢印コネクタ 109">
                <a:extLst>
                  <a:ext uri="{FF2B5EF4-FFF2-40B4-BE49-F238E27FC236}">
                    <a16:creationId xmlns:a16="http://schemas.microsoft.com/office/drawing/2014/main" id="{FEA34EF5-1961-D990-3070-6CB63AFD8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695" y="2330073"/>
                <a:ext cx="528354" cy="1775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C2DA93E0-1F9D-C12A-213D-600A0AD3313D}"/>
                </a:ext>
              </a:extLst>
            </p:cNvPr>
            <p:cNvCxnSpPr>
              <a:cxnSpLocks/>
            </p:cNvCxnSpPr>
            <p:nvPr/>
          </p:nvCxnSpPr>
          <p:spPr>
            <a:xfrm>
              <a:off x="6228335" y="2782753"/>
              <a:ext cx="5630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0BC1D543-E7EC-4B52-1564-23E83A5E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1561" y="2113903"/>
              <a:ext cx="358845" cy="2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A2C32F37-DB34-5C29-42F4-0621FBA53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954268"/>
              <a:ext cx="931829" cy="6223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AACA4D5E-2350-50B7-3268-C6A82D02C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1197212"/>
              <a:ext cx="1188963" cy="58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30D68DAB-6199-F424-7331-F1AC4CA44E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2267517"/>
              <a:ext cx="1056981" cy="174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6467D55A-9D09-4A7A-5C34-83B9A8D35F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2510461"/>
              <a:ext cx="1317200" cy="98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A7C2FEDB-4611-E2CC-3A00-272669DB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132" y="1816877"/>
              <a:ext cx="1656147" cy="131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246E96FF-C97D-B53A-668A-704B81335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132" y="2473653"/>
              <a:ext cx="1775015" cy="7877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812892E7-C65D-8469-3962-DAE87AD37BD4}"/>
                </a:ext>
              </a:extLst>
            </p:cNvPr>
            <p:cNvGrpSpPr/>
            <p:nvPr/>
          </p:nvGrpSpPr>
          <p:grpSpPr>
            <a:xfrm>
              <a:off x="6561399" y="707721"/>
              <a:ext cx="1476983" cy="2823534"/>
              <a:chOff x="6561399" y="707721"/>
              <a:chExt cx="1476983" cy="2823534"/>
            </a:xfrm>
          </p:grpSpPr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63601968-F284-6E8B-5FBB-D20302BFCD8A}"/>
                  </a:ext>
                </a:extLst>
              </p:cNvPr>
              <p:cNvGrpSpPr/>
              <p:nvPr/>
            </p:nvGrpSpPr>
            <p:grpSpPr>
              <a:xfrm>
                <a:off x="6561399" y="848588"/>
                <a:ext cx="1331635" cy="2506945"/>
                <a:chOff x="6561399" y="848588"/>
                <a:chExt cx="1331635" cy="2506945"/>
              </a:xfrm>
            </p:grpSpPr>
            <p:grpSp>
              <p:nvGrpSpPr>
                <p:cNvPr id="2" name="グループ化 1">
                  <a:extLst>
                    <a:ext uri="{FF2B5EF4-FFF2-40B4-BE49-F238E27FC236}">
                      <a16:creationId xmlns:a16="http://schemas.microsoft.com/office/drawing/2014/main" id="{DE6BF460-694E-1329-DCA1-BC366297165A}"/>
                    </a:ext>
                  </a:extLst>
                </p:cNvPr>
                <p:cNvGrpSpPr/>
                <p:nvPr/>
              </p:nvGrpSpPr>
              <p:grpSpPr>
                <a:xfrm>
                  <a:off x="6562745" y="848588"/>
                  <a:ext cx="1112400" cy="1127416"/>
                  <a:chOff x="6675662" y="822984"/>
                  <a:chExt cx="1112400" cy="1127416"/>
                </a:xfrm>
              </p:grpSpPr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9467F11C-43C0-1DBE-CC02-31476FE62A9B}"/>
                      </a:ext>
                    </a:extLst>
                  </p:cNvPr>
                  <p:cNvGrpSpPr/>
                  <p:nvPr/>
                </p:nvGrpSpPr>
                <p:grpSpPr>
                  <a:xfrm>
                    <a:off x="6675662" y="822984"/>
                    <a:ext cx="1112400" cy="1127416"/>
                    <a:chOff x="6678312" y="820126"/>
                    <a:chExt cx="1112400" cy="1127416"/>
                  </a:xfrm>
                </p:grpSpPr>
                <p:pic>
                  <p:nvPicPr>
    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23CEBC63-FDF9-F6E9-9E02-EC064F88C60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6"/>
                      </p:custDataLst>
                    </p:nvPr>
                  </p:nvPicPr>
                  <p:blipFill>
                    <a:blip r:embed="rId4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18321" y="1535380"/>
                      <a:ext cx="180000" cy="180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108EBB42-4C28-72C5-D525-48B973CD0A94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7"/>
                      </p:custDataLst>
                    </p:nvPr>
                  </p:nvPicPr>
                  <p:blipFill>
                    <a:blip r:embed="rId4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65282" y="820126"/>
                      <a:ext cx="180000" cy="1127416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6F84AE4C-D4E7-ADBC-C813-0E2D277118C1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8"/>
                      </p:custDataLst>
                    </p:nvPr>
                  </p:nvPicPr>
                  <p:blipFill>
                    <a:blip r:embed="rId4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78312" y="1393600"/>
                      <a:ext cx="1112400" cy="178115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230" name="グループ化 229">
                    <a:extLst>
                      <a:ext uri="{FF2B5EF4-FFF2-40B4-BE49-F238E27FC236}">
                        <a16:creationId xmlns:a16="http://schemas.microsoft.com/office/drawing/2014/main" id="{96F4DC6A-6098-19B7-1840-2BDB0DC8DE58}"/>
                      </a:ext>
                    </a:extLst>
                  </p:cNvPr>
                  <p:cNvGrpSpPr/>
                  <p:nvPr/>
                </p:nvGrpSpPr>
                <p:grpSpPr>
                  <a:xfrm>
                    <a:off x="6823833" y="1208892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08" name="直線コネクタ 207">
                      <a:extLst>
                        <a:ext uri="{FF2B5EF4-FFF2-40B4-BE49-F238E27FC236}">
                          <a16:creationId xmlns:a16="http://schemas.microsoft.com/office/drawing/2014/main" id="{E38EF083-128E-1A37-AE4A-4F6A6785AB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直線コネクタ 208">
                      <a:extLst>
                        <a:ext uri="{FF2B5EF4-FFF2-40B4-BE49-F238E27FC236}">
                          <a16:creationId xmlns:a16="http://schemas.microsoft.com/office/drawing/2014/main" id="{1BB481A7-ADCA-5143-EA88-E8A0EF410FA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直線コネクタ 209">
                      <a:extLst>
                        <a:ext uri="{FF2B5EF4-FFF2-40B4-BE49-F238E27FC236}">
                          <a16:creationId xmlns:a16="http://schemas.microsoft.com/office/drawing/2014/main" id="{338C0AE4-E071-2060-6611-11BFF74D08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線コネクタ 210">
                      <a:extLst>
                        <a:ext uri="{FF2B5EF4-FFF2-40B4-BE49-F238E27FC236}">
                          <a16:creationId xmlns:a16="http://schemas.microsoft.com/office/drawing/2014/main" id="{F9A203A0-8AFB-2915-CEB9-EA13463701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直線コネクタ 211">
                      <a:extLst>
                        <a:ext uri="{FF2B5EF4-FFF2-40B4-BE49-F238E27FC236}">
                          <a16:creationId xmlns:a16="http://schemas.microsoft.com/office/drawing/2014/main" id="{5E475C95-1901-C98A-E1F2-9785A50427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線コネクタ 215">
                      <a:extLst>
                        <a:ext uri="{FF2B5EF4-FFF2-40B4-BE49-F238E27FC236}">
                          <a16:creationId xmlns:a16="http://schemas.microsoft.com/office/drawing/2014/main" id="{0EF3BF44-A4C3-7C8C-987E-8F8DAA01E2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直線コネクタ 216">
                      <a:extLst>
                        <a:ext uri="{FF2B5EF4-FFF2-40B4-BE49-F238E27FC236}">
                          <a16:creationId xmlns:a16="http://schemas.microsoft.com/office/drawing/2014/main" id="{51882404-52D3-068C-4D16-C68F42009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直線コネクタ 217">
                      <a:extLst>
                        <a:ext uri="{FF2B5EF4-FFF2-40B4-BE49-F238E27FC236}">
                          <a16:creationId xmlns:a16="http://schemas.microsoft.com/office/drawing/2014/main" id="{9C0B09C8-6EBF-E4EE-746D-E5DA35ACA1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直線コネクタ 222">
                      <a:extLst>
                        <a:ext uri="{FF2B5EF4-FFF2-40B4-BE49-F238E27FC236}">
                          <a16:creationId xmlns:a16="http://schemas.microsoft.com/office/drawing/2014/main" id="{ED9B3165-7461-4601-8E6B-748D488537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直線コネクタ 226">
                      <a:extLst>
                        <a:ext uri="{FF2B5EF4-FFF2-40B4-BE49-F238E27FC236}">
                          <a16:creationId xmlns:a16="http://schemas.microsoft.com/office/drawing/2014/main" id="{6346A792-3967-58AB-3328-7A84CF9753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直線コネクタ 227">
                      <a:extLst>
                        <a:ext uri="{FF2B5EF4-FFF2-40B4-BE49-F238E27FC236}">
                          <a16:creationId xmlns:a16="http://schemas.microsoft.com/office/drawing/2014/main" id="{86CC2110-F7D1-C850-6BCD-75325A16F9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直線コネクタ 228">
                      <a:extLst>
                        <a:ext uri="{FF2B5EF4-FFF2-40B4-BE49-F238E27FC236}">
                          <a16:creationId xmlns:a16="http://schemas.microsoft.com/office/drawing/2014/main" id="{E339AE0A-8A3C-2077-7ABD-18A59E910D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7" name="グループ化 316">
                  <a:extLst>
                    <a:ext uri="{FF2B5EF4-FFF2-40B4-BE49-F238E27FC236}">
                      <a16:creationId xmlns:a16="http://schemas.microsoft.com/office/drawing/2014/main" id="{CB5DD30D-8007-1CC0-D680-57D37FB1A638}"/>
                    </a:ext>
                  </a:extLst>
                </p:cNvPr>
                <p:cNvGrpSpPr/>
                <p:nvPr/>
              </p:nvGrpSpPr>
              <p:grpSpPr>
                <a:xfrm>
                  <a:off x="6561399" y="2228117"/>
                  <a:ext cx="1112400" cy="1127416"/>
                  <a:chOff x="6675662" y="2293103"/>
                  <a:chExt cx="1112400" cy="1127416"/>
                </a:xfrm>
              </p:grpSpPr>
              <p:grpSp>
                <p:nvGrpSpPr>
                  <p:cNvPr id="287" name="グループ化 286">
                    <a:extLst>
                      <a:ext uri="{FF2B5EF4-FFF2-40B4-BE49-F238E27FC236}">
                        <a16:creationId xmlns:a16="http://schemas.microsoft.com/office/drawing/2014/main" id="{9DFEA841-349B-DD9C-B04B-217A2FD355F2}"/>
                      </a:ext>
                    </a:extLst>
                  </p:cNvPr>
                  <p:cNvGrpSpPr/>
                  <p:nvPr/>
                </p:nvGrpSpPr>
                <p:grpSpPr>
                  <a:xfrm>
                    <a:off x="6675662" y="2293103"/>
                    <a:ext cx="1112400" cy="1127416"/>
                    <a:chOff x="6675662" y="2293103"/>
                    <a:chExt cx="1112400" cy="1127416"/>
                  </a:xfrm>
                </p:grpSpPr>
                <p:pic>
                  <p:nvPicPr>
      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847A1E54-7C91-5395-4EA2-1FE192042DB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3"/>
                      </p:custDataLst>
                    </p:nvPr>
                  </p:nvPicPr>
                  <p:blipFill>
                    <a:blip r:embed="rId4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15671" y="3008357"/>
                      <a:ext cx="180000" cy="180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69B38051-D0BF-9203-85BF-CE4B0237774B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5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62632" y="2293103"/>
                      <a:ext cx="180000" cy="1127416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6DFE1C8E-7A15-337D-610A-C0E5A8909FFB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5"/>
                      </p:custDataLst>
                    </p:nvPr>
                  </p:nvPicPr>
                  <p:blipFill>
                    <a:blip r:embed="rId5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75662" y="2866578"/>
                      <a:ext cx="1112400" cy="178115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263" name="グループ化 262">
                    <a:extLst>
                      <a:ext uri="{FF2B5EF4-FFF2-40B4-BE49-F238E27FC236}">
                        <a16:creationId xmlns:a16="http://schemas.microsoft.com/office/drawing/2014/main" id="{DD307D4E-729E-4978-5518-CA68FDA2726F}"/>
                      </a:ext>
                    </a:extLst>
                  </p:cNvPr>
                  <p:cNvGrpSpPr/>
                  <p:nvPr/>
                </p:nvGrpSpPr>
                <p:grpSpPr>
                  <a:xfrm>
                    <a:off x="6823833" y="2679011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64" name="直線コネクタ 263">
                      <a:extLst>
                        <a:ext uri="{FF2B5EF4-FFF2-40B4-BE49-F238E27FC236}">
                          <a16:creationId xmlns:a16="http://schemas.microsoft.com/office/drawing/2014/main" id="{342408EA-3BC8-B96F-5023-384C69E35B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直線コネクタ 264">
                      <a:extLst>
                        <a:ext uri="{FF2B5EF4-FFF2-40B4-BE49-F238E27FC236}">
                          <a16:creationId xmlns:a16="http://schemas.microsoft.com/office/drawing/2014/main" id="{D351DE03-1448-E314-CEA1-2FA1893C9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直線コネクタ 265">
                      <a:extLst>
                        <a:ext uri="{FF2B5EF4-FFF2-40B4-BE49-F238E27FC236}">
                          <a16:creationId xmlns:a16="http://schemas.microsoft.com/office/drawing/2014/main" id="{F65C0D06-CBFD-491B-7CDA-F333606083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直線コネクタ 266">
                      <a:extLst>
                        <a:ext uri="{FF2B5EF4-FFF2-40B4-BE49-F238E27FC236}">
                          <a16:creationId xmlns:a16="http://schemas.microsoft.com/office/drawing/2014/main" id="{9293F153-5F38-8604-5C5B-35E5B2B6E1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直線コネクタ 267">
                      <a:extLst>
                        <a:ext uri="{FF2B5EF4-FFF2-40B4-BE49-F238E27FC236}">
                          <a16:creationId xmlns:a16="http://schemas.microsoft.com/office/drawing/2014/main" id="{69C15781-825D-77C9-85A4-4C5EC6F118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直線コネクタ 268">
                      <a:extLst>
                        <a:ext uri="{FF2B5EF4-FFF2-40B4-BE49-F238E27FC236}">
                          <a16:creationId xmlns:a16="http://schemas.microsoft.com/office/drawing/2014/main" id="{310B819D-0B19-C6AC-6EFC-357815EA4E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直線コネクタ 269">
                      <a:extLst>
                        <a:ext uri="{FF2B5EF4-FFF2-40B4-BE49-F238E27FC236}">
                          <a16:creationId xmlns:a16="http://schemas.microsoft.com/office/drawing/2014/main" id="{F08108C5-E3CA-D323-AF0A-6B00329F4B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直線コネクタ 270">
                      <a:extLst>
                        <a:ext uri="{FF2B5EF4-FFF2-40B4-BE49-F238E27FC236}">
                          <a16:creationId xmlns:a16="http://schemas.microsoft.com/office/drawing/2014/main" id="{6BBDE637-65D1-EC37-0EE6-94F0B0AC55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直線コネクタ 271">
                      <a:extLst>
                        <a:ext uri="{FF2B5EF4-FFF2-40B4-BE49-F238E27FC236}">
                          <a16:creationId xmlns:a16="http://schemas.microsoft.com/office/drawing/2014/main" id="{F51FA9D5-87D5-75E6-314B-A8F5EF5989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直線コネクタ 272">
                      <a:extLst>
                        <a:ext uri="{FF2B5EF4-FFF2-40B4-BE49-F238E27FC236}">
                          <a16:creationId xmlns:a16="http://schemas.microsoft.com/office/drawing/2014/main" id="{27FCDE0B-5E25-1D67-F3F6-4137F5208E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4" name="直線コネクタ 273">
                      <a:extLst>
                        <a:ext uri="{FF2B5EF4-FFF2-40B4-BE49-F238E27FC236}">
                          <a16:creationId xmlns:a16="http://schemas.microsoft.com/office/drawing/2014/main" id="{A84B40ED-9150-1F6B-4AEF-7A9606CF9E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直線コネクタ 274">
                      <a:extLst>
                        <a:ext uri="{FF2B5EF4-FFF2-40B4-BE49-F238E27FC236}">
                          <a16:creationId xmlns:a16="http://schemas.microsoft.com/office/drawing/2014/main" id="{AA54EB07-C2CC-D56B-B78E-C85E48FA05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89" name="図 28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8940380D-F87C-CEAF-0A36-638695F3569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268" y="1475985"/>
                  <a:ext cx="169143" cy="59429"/>
                </a:xfrm>
                <a:prstGeom prst="rect">
                  <a:avLst/>
                </a:prstGeom>
              </p:spPr>
            </p:pic>
            <p:grpSp>
              <p:nvGrpSpPr>
                <p:cNvPr id="52" name="グループ化 51">
                  <a:extLst>
                    <a:ext uri="{FF2B5EF4-FFF2-40B4-BE49-F238E27FC236}">
                      <a16:creationId xmlns:a16="http://schemas.microsoft.com/office/drawing/2014/main" id="{378B64BC-CDB7-3412-34C6-FA9FC8CD9F6B}"/>
                    </a:ext>
                  </a:extLst>
                </p:cNvPr>
                <p:cNvGrpSpPr/>
                <p:nvPr/>
              </p:nvGrpSpPr>
              <p:grpSpPr>
                <a:xfrm>
                  <a:off x="7729398" y="862996"/>
                  <a:ext cx="163636" cy="1164236"/>
                  <a:chOff x="7729398" y="714247"/>
                  <a:chExt cx="163636" cy="1164236"/>
                </a:xfrm>
              </p:grpSpPr>
              <p:sp>
                <p:nvSpPr>
                  <p:cNvPr id="290" name="正方形/長方形 289">
                    <a:extLst>
                      <a:ext uri="{FF2B5EF4-FFF2-40B4-BE49-F238E27FC236}">
                        <a16:creationId xmlns:a16="http://schemas.microsoft.com/office/drawing/2014/main" id="{CE030E17-4B22-6653-2770-B60FB44543D9}"/>
                      </a:ext>
                    </a:extLst>
                  </p:cNvPr>
                  <p:cNvSpPr/>
                  <p:nvPr/>
                </p:nvSpPr>
                <p:spPr>
                  <a:xfrm>
                    <a:off x="7729398" y="714247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291" name="正方形/長方形 290">
                    <a:extLst>
                      <a:ext uri="{FF2B5EF4-FFF2-40B4-BE49-F238E27FC236}">
                        <a16:creationId xmlns:a16="http://schemas.microsoft.com/office/drawing/2014/main" id="{3A23B62A-A02C-C31E-D350-900664D0D981}"/>
                      </a:ext>
                    </a:extLst>
                  </p:cNvPr>
                  <p:cNvSpPr/>
                  <p:nvPr/>
                </p:nvSpPr>
                <p:spPr>
                  <a:xfrm>
                    <a:off x="7729398" y="957703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292" name="正方形/長方形 291">
                    <a:extLst>
                      <a:ext uri="{FF2B5EF4-FFF2-40B4-BE49-F238E27FC236}">
                        <a16:creationId xmlns:a16="http://schemas.microsoft.com/office/drawing/2014/main" id="{704CE431-65A6-963B-F15D-9B81060EA786}"/>
                      </a:ext>
                    </a:extLst>
                  </p:cNvPr>
                  <p:cNvSpPr/>
                  <p:nvPr/>
                </p:nvSpPr>
                <p:spPr>
                  <a:xfrm>
                    <a:off x="7729398" y="1211004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293" name="正方形/長方形 292">
                    <a:extLst>
                      <a:ext uri="{FF2B5EF4-FFF2-40B4-BE49-F238E27FC236}">
                        <a16:creationId xmlns:a16="http://schemas.microsoft.com/office/drawing/2014/main" id="{94934A6E-DF60-178B-4086-BDACD2D7FD40}"/>
                      </a:ext>
                    </a:extLst>
                  </p:cNvPr>
                  <p:cNvSpPr/>
                  <p:nvPr/>
                </p:nvSpPr>
                <p:spPr>
                  <a:xfrm>
                    <a:off x="7729398" y="1698483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pic>
                <p:nvPicPr>
                  <p:cNvPr id="297" name="図 29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F61B5676-9502-2146-AD1D-60F1B645136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7702285" y="1538033"/>
                    <a:ext cx="205715" cy="224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F458FBF8-D7DE-5F61-EBF4-6B7FF733C6E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268" y="2801592"/>
                  <a:ext cx="169143" cy="59429"/>
                </a:xfrm>
                <a:prstGeom prst="rect">
                  <a:avLst/>
                </a:prstGeom>
              </p:spPr>
            </p:pic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EAE0F11D-6742-75B7-DBDE-C36946FE355F}"/>
                    </a:ext>
                  </a:extLst>
                </p:cNvPr>
                <p:cNvGrpSpPr/>
                <p:nvPr/>
              </p:nvGrpSpPr>
              <p:grpSpPr>
                <a:xfrm>
                  <a:off x="7729398" y="2188603"/>
                  <a:ext cx="163636" cy="1164236"/>
                  <a:chOff x="7729398" y="2334943"/>
                  <a:chExt cx="163636" cy="1164236"/>
                </a:xfrm>
              </p:grpSpPr>
              <p:sp>
                <p:nvSpPr>
                  <p:cNvPr id="10" name="正方形/長方形 9">
                    <a:extLst>
                      <a:ext uri="{FF2B5EF4-FFF2-40B4-BE49-F238E27FC236}">
                        <a16:creationId xmlns:a16="http://schemas.microsoft.com/office/drawing/2014/main" id="{83023BF9-BE3E-E9E5-3565-AF4AC4FB5685}"/>
                      </a:ext>
                    </a:extLst>
                  </p:cNvPr>
                  <p:cNvSpPr/>
                  <p:nvPr/>
                </p:nvSpPr>
                <p:spPr>
                  <a:xfrm>
                    <a:off x="7729398" y="2334943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ECCABEAD-BFEA-80F2-73EE-2E3B42B69681}"/>
                      </a:ext>
                    </a:extLst>
                  </p:cNvPr>
                  <p:cNvSpPr/>
                  <p:nvPr/>
                </p:nvSpPr>
                <p:spPr>
                  <a:xfrm>
                    <a:off x="7729398" y="2578399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EF43F71B-3B4F-B775-C3D9-160E2862BE71}"/>
                      </a:ext>
                    </a:extLst>
                  </p:cNvPr>
                  <p:cNvSpPr/>
                  <p:nvPr/>
                </p:nvSpPr>
                <p:spPr>
                  <a:xfrm>
                    <a:off x="7729398" y="2831700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13" name="正方形/長方形 12">
                    <a:extLst>
                      <a:ext uri="{FF2B5EF4-FFF2-40B4-BE49-F238E27FC236}">
                        <a16:creationId xmlns:a16="http://schemas.microsoft.com/office/drawing/2014/main" id="{552B9155-052A-89AC-6C2C-A4DD6B734F48}"/>
                      </a:ext>
                    </a:extLst>
                  </p:cNvPr>
                  <p:cNvSpPr/>
                  <p:nvPr/>
                </p:nvSpPr>
                <p:spPr>
                  <a:xfrm>
                    <a:off x="7729398" y="3319179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pic>
                <p:nvPicPr>
    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99FDCFA1-81F2-198B-9740-D934D9290DE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7702285" y="3158729"/>
                    <a:ext cx="205715" cy="2244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7" name="四角形: 角を丸くする 146">
                <a:extLst>
                  <a:ext uri="{FF2B5EF4-FFF2-40B4-BE49-F238E27FC236}">
                    <a16:creationId xmlns:a16="http://schemas.microsoft.com/office/drawing/2014/main" id="{238669BA-D768-37F9-13D0-BDE982F15461}"/>
                  </a:ext>
                </a:extLst>
              </p:cNvPr>
              <p:cNvSpPr/>
              <p:nvPr/>
            </p:nvSpPr>
            <p:spPr>
              <a:xfrm>
                <a:off x="6597835" y="707721"/>
                <a:ext cx="1440547" cy="282353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grpSp>
          <p:nvGrpSpPr>
            <p:cNvPr id="159" name="グループ化 158">
              <a:extLst>
                <a:ext uri="{FF2B5EF4-FFF2-40B4-BE49-F238E27FC236}">
                  <a16:creationId xmlns:a16="http://schemas.microsoft.com/office/drawing/2014/main" id="{6B075E6B-7C45-E5B8-3404-D459D4B993FE}"/>
                </a:ext>
              </a:extLst>
            </p:cNvPr>
            <p:cNvGrpSpPr/>
            <p:nvPr/>
          </p:nvGrpSpPr>
          <p:grpSpPr>
            <a:xfrm>
              <a:off x="4734416" y="464224"/>
              <a:ext cx="1716618" cy="3067031"/>
              <a:chOff x="4678678" y="464224"/>
              <a:chExt cx="1716618" cy="3067031"/>
            </a:xfrm>
          </p:grpSpPr>
          <p:grpSp>
            <p:nvGrpSpPr>
              <p:cNvPr id="154" name="グループ化 153">
                <a:extLst>
                  <a:ext uri="{FF2B5EF4-FFF2-40B4-BE49-F238E27FC236}">
                    <a16:creationId xmlns:a16="http://schemas.microsoft.com/office/drawing/2014/main" id="{21E66462-C51D-A78A-62E6-18AA96CFCEDC}"/>
                  </a:ext>
                </a:extLst>
              </p:cNvPr>
              <p:cNvGrpSpPr/>
              <p:nvPr/>
            </p:nvGrpSpPr>
            <p:grpSpPr>
              <a:xfrm>
                <a:off x="4803980" y="464224"/>
                <a:ext cx="1591316" cy="2925803"/>
                <a:chOff x="4803980" y="464224"/>
                <a:chExt cx="1591316" cy="2925803"/>
              </a:xfrm>
            </p:grpSpPr>
            <p:grpSp>
              <p:nvGrpSpPr>
                <p:cNvPr id="92" name="グループ化 91">
                  <a:extLst>
                    <a:ext uri="{FF2B5EF4-FFF2-40B4-BE49-F238E27FC236}">
                      <a16:creationId xmlns:a16="http://schemas.microsoft.com/office/drawing/2014/main" id="{AA0AD1F6-E24F-3889-B8CB-5C5DF8587464}"/>
                    </a:ext>
                  </a:extLst>
                </p:cNvPr>
                <p:cNvGrpSpPr/>
                <p:nvPr/>
              </p:nvGrpSpPr>
              <p:grpSpPr>
                <a:xfrm>
                  <a:off x="4803980" y="464224"/>
                  <a:ext cx="1589058" cy="1533961"/>
                  <a:chOff x="5110738" y="315475"/>
                  <a:chExt cx="1589058" cy="1533961"/>
                </a:xfrm>
              </p:grpSpPr>
              <p:grpSp>
                <p:nvGrpSpPr>
                  <p:cNvPr id="91" name="グループ化 90">
                    <a:extLst>
                      <a:ext uri="{FF2B5EF4-FFF2-40B4-BE49-F238E27FC236}">
                        <a16:creationId xmlns:a16="http://schemas.microsoft.com/office/drawing/2014/main" id="{9CD1A18A-E645-ECEC-F2F9-6F9A5F1A7E5D}"/>
                      </a:ext>
                    </a:extLst>
                  </p:cNvPr>
                  <p:cNvGrpSpPr/>
                  <p:nvPr/>
                </p:nvGrpSpPr>
                <p:grpSpPr>
                  <a:xfrm>
                    <a:off x="5110738" y="315475"/>
                    <a:ext cx="1589058" cy="1533961"/>
                    <a:chOff x="5110738" y="315475"/>
                    <a:chExt cx="1589058" cy="1533961"/>
                  </a:xfrm>
                </p:grpSpPr>
                <p:grpSp>
                  <p:nvGrpSpPr>
                    <p:cNvPr id="88" name="グループ化 87">
                      <a:extLst>
                        <a:ext uri="{FF2B5EF4-FFF2-40B4-BE49-F238E27FC236}">
                          <a16:creationId xmlns:a16="http://schemas.microsoft.com/office/drawing/2014/main" id="{C83F0BD6-7FE8-215A-FF0E-9C3ABEE56B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0738" y="315475"/>
                      <a:ext cx="1589058" cy="1533961"/>
                      <a:chOff x="5110738" y="315475"/>
                      <a:chExt cx="1589058" cy="1533961"/>
                    </a:xfrm>
                  </p:grpSpPr>
                  <p:pic>
                    <p:nvPicPr>
                      <p:cNvPr id="105" name="図 10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front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30CACCFE-2E4A-DEC4-AE43-869771A4CEA3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6"/>
                        </p:custDataLst>
                      </p:nvPr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10738" y="1011950"/>
                        <a:ext cx="837486" cy="837486"/>
                      </a:xfrm>
                      <a:prstGeom prst="rect">
                        <a:avLst/>
                      </a:prstGeom>
                      <a:scene3d>
                        <a:camera prst="isometricOffAxis2Left"/>
                        <a:lightRig rig="threePt" dir="t"/>
                      </a:scene3d>
                    </p:spPr>
                  </p:pic>
                  <p:pic>
                    <p:nvPicPr>
                      <p:cNvPr id="129" name="図 12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top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642C2789-AB7C-8856-EAB7-55D34E60F2EE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7"/>
                        </p:custDataLst>
                      </p:nvPr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52221" y="315475"/>
                        <a:ext cx="837486" cy="1124572"/>
                      </a:xfrm>
                      <a:prstGeom prst="rect">
                        <a:avLst/>
                      </a:prstGeom>
                      <a:scene3d>
                        <a:camera prst="isometricOffAxis2Top"/>
                        <a:lightRig rig="threePt" dir="t"/>
                      </a:scene3d>
                    </p:spPr>
                  </p:pic>
                  <p:pic>
                    <p:nvPicPr>
                      <p:cNvPr id="133" name="図 13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side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BD474DBE-0707-31FC-4BE7-22EAB86CB9C0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8"/>
                        </p:custDataLst>
                      </p:nvPr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87701" y="913236"/>
                        <a:ext cx="1112095" cy="828000"/>
                      </a:xfrm>
                      <a:prstGeom prst="rect">
                        <a:avLst/>
                      </a:prstGeom>
                      <a:scene3d>
                        <a:camera prst="isometricOffAxis2Right"/>
                        <a:lightRig rig="threePt" dir="t"/>
                      </a:scene3d>
                    </p:spPr>
                  </p:pic>
                </p:grpSp>
                <p:pic>
                  <p:nvPicPr>
                    <p:cNvPr id="69" name="図 6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v} \mathbf{D}_{b} \mathbf{u}&#10;\end{equation*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0BFCE993-DAC3-AE1F-FEDC-D286A833C6A5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5"/>
                      </p:custDataLst>
                    </p:nvPr>
                  </p:nvPicPr>
                  <p:blipFill>
                    <a:blip r:embed="rId5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38510" y="1069765"/>
                      <a:ext cx="735086" cy="192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</p:grpSp>
              <p:grpSp>
                <p:nvGrpSpPr>
                  <p:cNvPr id="231" name="グループ化 230">
                    <a:extLst>
                      <a:ext uri="{FF2B5EF4-FFF2-40B4-BE49-F238E27FC236}">
                        <a16:creationId xmlns:a16="http://schemas.microsoft.com/office/drawing/2014/main" id="{F8FAB1E1-671F-0366-AD6F-F2C767D739B8}"/>
                      </a:ext>
                    </a:extLst>
                  </p:cNvPr>
                  <p:cNvGrpSpPr/>
                  <p:nvPr/>
                </p:nvGrpSpPr>
                <p:grpSpPr>
                  <a:xfrm>
                    <a:off x="5729007" y="1094047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32" name="直線コネクタ 231">
                      <a:extLst>
                        <a:ext uri="{FF2B5EF4-FFF2-40B4-BE49-F238E27FC236}">
                          <a16:creationId xmlns:a16="http://schemas.microsoft.com/office/drawing/2014/main" id="{73B18567-9522-FF08-C57B-BE68546103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直線コネクタ 232">
                      <a:extLst>
                        <a:ext uri="{FF2B5EF4-FFF2-40B4-BE49-F238E27FC236}">
                          <a16:creationId xmlns:a16="http://schemas.microsoft.com/office/drawing/2014/main" id="{68AB6250-9544-DFF2-894A-2EDCE7350B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直線コネクタ 233">
                      <a:extLst>
                        <a:ext uri="{FF2B5EF4-FFF2-40B4-BE49-F238E27FC236}">
                          <a16:creationId xmlns:a16="http://schemas.microsoft.com/office/drawing/2014/main" id="{AE625A3A-DC12-2543-90B1-EDDF2F8253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線コネクタ 234">
                      <a:extLst>
                        <a:ext uri="{FF2B5EF4-FFF2-40B4-BE49-F238E27FC236}">
                          <a16:creationId xmlns:a16="http://schemas.microsoft.com/office/drawing/2014/main" id="{006F5454-89E1-ED76-95DE-A9FC03EF6C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線コネクタ 235">
                      <a:extLst>
                        <a:ext uri="{FF2B5EF4-FFF2-40B4-BE49-F238E27FC236}">
                          <a16:creationId xmlns:a16="http://schemas.microsoft.com/office/drawing/2014/main" id="{0D65214B-B4D3-1E52-4FD7-6C060427EA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線コネクタ 236">
                      <a:extLst>
                        <a:ext uri="{FF2B5EF4-FFF2-40B4-BE49-F238E27FC236}">
                          <a16:creationId xmlns:a16="http://schemas.microsoft.com/office/drawing/2014/main" id="{FE5C95FB-C174-BF71-50BA-8196C0DBB5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線コネクタ 237">
                      <a:extLst>
                        <a:ext uri="{FF2B5EF4-FFF2-40B4-BE49-F238E27FC236}">
                          <a16:creationId xmlns:a16="http://schemas.microsoft.com/office/drawing/2014/main" id="{4B9314F3-0883-F350-2385-6ED67C2FFC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線コネクタ 238">
                      <a:extLst>
                        <a:ext uri="{FF2B5EF4-FFF2-40B4-BE49-F238E27FC236}">
                          <a16:creationId xmlns:a16="http://schemas.microsoft.com/office/drawing/2014/main" id="{42638EFC-F14C-5D5C-F01D-F0F970157E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線コネクタ 239">
                      <a:extLst>
                        <a:ext uri="{FF2B5EF4-FFF2-40B4-BE49-F238E27FC236}">
                          <a16:creationId xmlns:a16="http://schemas.microsoft.com/office/drawing/2014/main" id="{75CA4A26-9D7C-FE11-FBCB-49E41DB828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線コネクタ 240">
                      <a:extLst>
                        <a:ext uri="{FF2B5EF4-FFF2-40B4-BE49-F238E27FC236}">
                          <a16:creationId xmlns:a16="http://schemas.microsoft.com/office/drawing/2014/main" id="{8EE54F67-97B8-62E0-73C7-9C08ADF66F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線コネクタ 241">
                      <a:extLst>
                        <a:ext uri="{FF2B5EF4-FFF2-40B4-BE49-F238E27FC236}">
                          <a16:creationId xmlns:a16="http://schemas.microsoft.com/office/drawing/2014/main" id="{5F16F728-679D-9E28-673A-50E13B64D6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線コネクタ 242">
                      <a:extLst>
                        <a:ext uri="{FF2B5EF4-FFF2-40B4-BE49-F238E27FC236}">
                          <a16:creationId xmlns:a16="http://schemas.microsoft.com/office/drawing/2014/main" id="{853254BB-92A9-4DBB-3303-E1FA3CFC6D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0" name="グループ化 99">
                  <a:extLst>
                    <a:ext uri="{FF2B5EF4-FFF2-40B4-BE49-F238E27FC236}">
                      <a16:creationId xmlns:a16="http://schemas.microsoft.com/office/drawing/2014/main" id="{E7BF6183-C9B1-0E8A-85C8-A082FA0573A5}"/>
                    </a:ext>
                  </a:extLst>
                </p:cNvPr>
                <p:cNvGrpSpPr/>
                <p:nvPr/>
              </p:nvGrpSpPr>
              <p:grpSpPr>
                <a:xfrm>
                  <a:off x="4803980" y="1855442"/>
                  <a:ext cx="1591316" cy="1534585"/>
                  <a:chOff x="5110738" y="2001782"/>
                  <a:chExt cx="1591316" cy="1534585"/>
                </a:xfrm>
              </p:grpSpPr>
              <p:grpSp>
                <p:nvGrpSpPr>
                  <p:cNvPr id="99" name="グループ化 98">
                    <a:extLst>
                      <a:ext uri="{FF2B5EF4-FFF2-40B4-BE49-F238E27FC236}">
                        <a16:creationId xmlns:a16="http://schemas.microsoft.com/office/drawing/2014/main" id="{40A9673B-21C3-488F-1391-9F5F05301164}"/>
                      </a:ext>
                    </a:extLst>
                  </p:cNvPr>
                  <p:cNvGrpSpPr/>
                  <p:nvPr/>
                </p:nvGrpSpPr>
                <p:grpSpPr>
                  <a:xfrm>
                    <a:off x="5110738" y="2001782"/>
                    <a:ext cx="1591316" cy="1534585"/>
                    <a:chOff x="5110738" y="2001782"/>
                    <a:chExt cx="1591316" cy="1534585"/>
                  </a:xfrm>
                </p:grpSpPr>
                <p:grpSp>
                  <p:nvGrpSpPr>
                    <p:cNvPr id="142" name="グループ化 141">
                      <a:extLst>
                        <a:ext uri="{FF2B5EF4-FFF2-40B4-BE49-F238E27FC236}">
                          <a16:creationId xmlns:a16="http://schemas.microsoft.com/office/drawing/2014/main" id="{8533BC08-D20A-7AEC-2C92-39D77BF4B7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0738" y="2001782"/>
                      <a:ext cx="1591316" cy="1534585"/>
                      <a:chOff x="5110738" y="2001782"/>
                      <a:chExt cx="1591316" cy="1534585"/>
                    </a:xfrm>
                  </p:grpSpPr>
                  <p:pic>
                    <p:nvPicPr>
                      <p:cNvPr id="141" name="図 14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front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E7D44565-07AA-C2A6-2012-F9B5FD114FB0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2"/>
                        </p:custDataLst>
                      </p:nvPr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10738" y="2698881"/>
                        <a:ext cx="837486" cy="837486"/>
                      </a:xfrm>
                      <a:prstGeom prst="rect">
                        <a:avLst/>
                      </a:prstGeom>
                      <a:scene3d>
                        <a:camera prst="isometricOffAxis2Left"/>
                        <a:lightRig rig="threePt" dir="t"/>
                      </a:scene3d>
                    </p:spPr>
                  </p:pic>
                  <p:pic>
                    <p:nvPicPr>
                      <p:cNvPr id="125" name="図 12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top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843BE474-A808-BC94-EC7C-DD93C33097C9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3"/>
                        </p:custDataLst>
                      </p:nvPr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56486" y="2001782"/>
                        <a:ext cx="837486" cy="1124572"/>
                      </a:xfrm>
                      <a:prstGeom prst="rect">
                        <a:avLst/>
                      </a:prstGeom>
                      <a:scene3d>
                        <a:camera prst="isometricOffAxis2Top"/>
                        <a:lightRig rig="threePt" dir="t"/>
                      </a:scene3d>
                    </p:spPr>
                  </p:pic>
                  <p:pic>
                    <p:nvPicPr>
                      <p:cNvPr id="137" name="図 1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side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A03F79F2-A7A3-95B1-C57C-26DD40502A4D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4"/>
                        </p:custDataLst>
                      </p:nvPr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89959" y="2601499"/>
                        <a:ext cx="1112095" cy="828000"/>
                      </a:xfrm>
                      <a:prstGeom prst="rect">
                        <a:avLst/>
                      </a:prstGeom>
                      <a:scene3d>
                        <a:camera prst="isometricOffAxis2Right"/>
                        <a:lightRig rig="threePt" dir="t"/>
                      </a:scene3d>
                    </p:spPr>
                  </p:pic>
                </p:grpSp>
                <p:pic>
                  <p:nvPicPr>
                    <p:cNvPr id="78" name="図 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h} \mathbf{D}_{b} \mathbf{u}&#10;\end{equation*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28B42C38-37F7-A930-1BB7-34BF0813BDE7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"/>
                      </p:custDataLst>
                    </p:nvPr>
                  </p:nvPicPr>
                  <p:blipFill>
                    <a:blip r:embed="rId6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38510" y="2746165"/>
                      <a:ext cx="743315" cy="192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</p:grpSp>
              <p:grpSp>
                <p:nvGrpSpPr>
                  <p:cNvPr id="246" name="グループ化 245">
                    <a:extLst>
                      <a:ext uri="{FF2B5EF4-FFF2-40B4-BE49-F238E27FC236}">
                        <a16:creationId xmlns:a16="http://schemas.microsoft.com/office/drawing/2014/main" id="{1967E05A-9EE3-2246-3E44-E91BF7DF767B}"/>
                      </a:ext>
                    </a:extLst>
                  </p:cNvPr>
                  <p:cNvGrpSpPr/>
                  <p:nvPr/>
                </p:nvGrpSpPr>
                <p:grpSpPr>
                  <a:xfrm>
                    <a:off x="5729007" y="2760392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47" name="直線コネクタ 246">
                      <a:extLst>
                        <a:ext uri="{FF2B5EF4-FFF2-40B4-BE49-F238E27FC236}">
                          <a16:creationId xmlns:a16="http://schemas.microsoft.com/office/drawing/2014/main" id="{A85FA7C1-0DCA-EDBC-D3C4-71CD0DC7F7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線コネクタ 247">
                      <a:extLst>
                        <a:ext uri="{FF2B5EF4-FFF2-40B4-BE49-F238E27FC236}">
                          <a16:creationId xmlns:a16="http://schemas.microsoft.com/office/drawing/2014/main" id="{F46D2A40-DFF0-6E28-6672-0B5B16E254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線コネクタ 248">
                      <a:extLst>
                        <a:ext uri="{FF2B5EF4-FFF2-40B4-BE49-F238E27FC236}">
                          <a16:creationId xmlns:a16="http://schemas.microsoft.com/office/drawing/2014/main" id="{B12FD6CE-0842-CAA5-B95C-962726D905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直線コネクタ 249">
                      <a:extLst>
                        <a:ext uri="{FF2B5EF4-FFF2-40B4-BE49-F238E27FC236}">
                          <a16:creationId xmlns:a16="http://schemas.microsoft.com/office/drawing/2014/main" id="{D83CFAAB-B53E-FFB4-3E1E-E41F7C7715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直線コネクタ 250">
                      <a:extLst>
                        <a:ext uri="{FF2B5EF4-FFF2-40B4-BE49-F238E27FC236}">
                          <a16:creationId xmlns:a16="http://schemas.microsoft.com/office/drawing/2014/main" id="{01E2C750-C4C7-1460-1BA0-AA27E237BB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線コネクタ 251">
                      <a:extLst>
                        <a:ext uri="{FF2B5EF4-FFF2-40B4-BE49-F238E27FC236}">
                          <a16:creationId xmlns:a16="http://schemas.microsoft.com/office/drawing/2014/main" id="{398D66F1-5A39-FB8F-1460-AA036D44CC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線コネクタ 252">
                      <a:extLst>
                        <a:ext uri="{FF2B5EF4-FFF2-40B4-BE49-F238E27FC236}">
                          <a16:creationId xmlns:a16="http://schemas.microsoft.com/office/drawing/2014/main" id="{9FA2AAC7-171D-E38C-4CB2-B158EC0C78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線コネクタ 253">
                      <a:extLst>
                        <a:ext uri="{FF2B5EF4-FFF2-40B4-BE49-F238E27FC236}">
                          <a16:creationId xmlns:a16="http://schemas.microsoft.com/office/drawing/2014/main" id="{1C17AF02-A7FC-02E5-6257-DE84754439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線コネクタ 254">
                      <a:extLst>
                        <a:ext uri="{FF2B5EF4-FFF2-40B4-BE49-F238E27FC236}">
                          <a16:creationId xmlns:a16="http://schemas.microsoft.com/office/drawing/2014/main" id="{B4FE512F-DCC4-E27B-E883-34DD787D4B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線コネクタ 255">
                      <a:extLst>
                        <a:ext uri="{FF2B5EF4-FFF2-40B4-BE49-F238E27FC236}">
                          <a16:creationId xmlns:a16="http://schemas.microsoft.com/office/drawing/2014/main" id="{D4E18A80-02C9-1915-E3E1-03E977CF64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直線コネクタ 256">
                      <a:extLst>
                        <a:ext uri="{FF2B5EF4-FFF2-40B4-BE49-F238E27FC236}">
                          <a16:creationId xmlns:a16="http://schemas.microsoft.com/office/drawing/2014/main" id="{3CDB5C0E-D398-EE11-6C28-2D70ED8147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直線コネクタ 257">
                      <a:extLst>
                        <a:ext uri="{FF2B5EF4-FFF2-40B4-BE49-F238E27FC236}">
                          <a16:creationId xmlns:a16="http://schemas.microsoft.com/office/drawing/2014/main" id="{60CE21A5-6D7A-4B76-6B25-77A806BC11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87D522C0-A1A3-BBD9-EB51-A00FE2EB1F6F}"/>
                  </a:ext>
                </a:extLst>
              </p:cNvPr>
              <p:cNvSpPr/>
              <p:nvPr/>
            </p:nvSpPr>
            <p:spPr>
              <a:xfrm>
                <a:off x="4678678" y="707721"/>
                <a:ext cx="1578080" cy="282353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A065C896-AB57-ADE6-A73D-B431D6D0AE33}"/>
                </a:ext>
              </a:extLst>
            </p:cNvPr>
            <p:cNvCxnSpPr>
              <a:cxnSpLocks/>
            </p:cNvCxnSpPr>
            <p:nvPr/>
          </p:nvCxnSpPr>
          <p:spPr>
            <a:xfrm>
              <a:off x="6228335" y="1396465"/>
              <a:ext cx="5630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72344C13-020F-179E-1E4D-8FF1AE2E4037}"/>
                </a:ext>
              </a:extLst>
            </p:cNvPr>
            <p:cNvSpPr txBox="1"/>
            <p:nvPr/>
          </p:nvSpPr>
          <p:spPr>
            <a:xfrm>
              <a:off x="2045860" y="3500844"/>
              <a:ext cx="3170753" cy="42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The first-order</a:t>
              </a:r>
              <a:br>
                <a:rPr lang="en-US" altLang="ja-JP" sz="1134" b="1" dirty="0"/>
              </a:br>
              <a:r>
                <a:rPr lang="en-US" altLang="ja-JP" sz="1134" b="1" dirty="0"/>
                <a:t>differences</a:t>
              </a:r>
              <a:endParaRPr lang="ja-JP" altLang="en-US" sz="1134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0602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グループ化 166">
            <a:extLst>
              <a:ext uri="{FF2B5EF4-FFF2-40B4-BE49-F238E27FC236}">
                <a16:creationId xmlns:a16="http://schemas.microsoft.com/office/drawing/2014/main" id="{9F0884BD-E317-D3D3-A4D3-6B49BDC21650}"/>
              </a:ext>
            </a:extLst>
          </p:cNvPr>
          <p:cNvGrpSpPr/>
          <p:nvPr/>
        </p:nvGrpSpPr>
        <p:grpSpPr>
          <a:xfrm>
            <a:off x="5584334" y="1687593"/>
            <a:ext cx="9681657" cy="3629859"/>
            <a:chOff x="1128923" y="464224"/>
            <a:chExt cx="9220624" cy="3457007"/>
          </a:xfrm>
        </p:grpSpPr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36B9798A-5F7E-657E-1152-B444A5DFD309}"/>
                </a:ext>
              </a:extLst>
            </p:cNvPr>
            <p:cNvGrpSpPr/>
            <p:nvPr/>
          </p:nvGrpSpPr>
          <p:grpSpPr>
            <a:xfrm>
              <a:off x="1267661" y="1171022"/>
              <a:ext cx="1589790" cy="1536457"/>
              <a:chOff x="1762794" y="1171022"/>
              <a:chExt cx="1589790" cy="1536457"/>
            </a:xfrm>
          </p:grpSpPr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C6A309F4-BAD8-593D-1873-0B6E2996C32F}"/>
                  </a:ext>
                </a:extLst>
              </p:cNvPr>
              <p:cNvGrpSpPr/>
              <p:nvPr/>
            </p:nvGrpSpPr>
            <p:grpSpPr>
              <a:xfrm>
                <a:off x="1762794" y="1171022"/>
                <a:ext cx="1589790" cy="1536457"/>
                <a:chOff x="1760356" y="1168577"/>
                <a:chExt cx="1589790" cy="1536457"/>
              </a:xfrm>
            </p:grpSpPr>
            <p:pic>
              <p:nvPicPr>
                <p:cNvPr id="81" name="図 8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2F88FA9-FABF-514E-5599-9B2DD222706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0356" y="1866234"/>
                  <a:ext cx="838800" cy="8388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85" name="図 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EC0B0A83-FD29-AE73-DAC8-3F1C12FFCD8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6346" y="1168577"/>
                  <a:ext cx="837486" cy="1124572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89" name="図 8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C7F0AF0A-D6A6-9E3F-86DE-5622F4C444C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052" y="1769709"/>
                  <a:ext cx="1112094" cy="8280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74" name="図 7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FA774C3A-8C16-1072-2805-F1FE7756AD2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0337" y="1916771"/>
                <a:ext cx="131657" cy="104229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F4D7C286-A165-4457-4CEE-F430338384F9}"/>
                </a:ext>
              </a:extLst>
            </p:cNvPr>
            <p:cNvGrpSpPr/>
            <p:nvPr/>
          </p:nvGrpSpPr>
          <p:grpSpPr>
            <a:xfrm>
              <a:off x="3023261" y="1171022"/>
              <a:ext cx="1589444" cy="1534758"/>
              <a:chOff x="3469681" y="1168962"/>
              <a:chExt cx="1589444" cy="1534758"/>
            </a:xfrm>
          </p:grpSpPr>
          <p:grpSp>
            <p:nvGrpSpPr>
              <p:cNvPr id="102" name="グループ化 101">
                <a:extLst>
                  <a:ext uri="{FF2B5EF4-FFF2-40B4-BE49-F238E27FC236}">
                    <a16:creationId xmlns:a16="http://schemas.microsoft.com/office/drawing/2014/main" id="{AF0C53AE-91F9-63CB-8497-9ABE9BA7B077}"/>
                  </a:ext>
                </a:extLst>
              </p:cNvPr>
              <p:cNvGrpSpPr/>
              <p:nvPr/>
            </p:nvGrpSpPr>
            <p:grpSpPr>
              <a:xfrm>
                <a:off x="3469681" y="1168962"/>
                <a:ext cx="1589444" cy="1534758"/>
                <a:chOff x="3467236" y="1168962"/>
                <a:chExt cx="1589444" cy="1534758"/>
              </a:xfrm>
            </p:grpSpPr>
            <p:pic>
              <p:nvPicPr>
                <p:cNvPr id="93" name="図 9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9AD1179-9B24-B324-A24C-AD70FC4566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7236" y="1866234"/>
                  <a:ext cx="837486" cy="837486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97" name="図 9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FFA04C5D-A05E-0383-9F62-2AC03C43D47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13921" y="1168962"/>
                  <a:ext cx="837486" cy="1124572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01" name="図 10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0764BFFB-1CFF-B506-DB87-4F697FAFBBF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44586" y="1768773"/>
                  <a:ext cx="1112094" cy="8280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71" name="図 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b} 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01BB5DAB-1216-BA08-91A5-BD5DD9726E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1398" y="1901530"/>
                <a:ext cx="425143" cy="1920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11B27C7B-54F6-D35E-190B-FA247A136955}"/>
                </a:ext>
              </a:extLst>
            </p:cNvPr>
            <p:cNvGrpSpPr/>
            <p:nvPr/>
          </p:nvGrpSpPr>
          <p:grpSpPr>
            <a:xfrm>
              <a:off x="8593793" y="1269219"/>
              <a:ext cx="1162620" cy="2049960"/>
              <a:chOff x="8269617" y="1269219"/>
              <a:chExt cx="1162620" cy="2049960"/>
            </a:xfrm>
          </p:grpSpPr>
          <p:grpSp>
            <p:nvGrpSpPr>
              <p:cNvPr id="53" name="グループ化 52">
                <a:extLst>
                  <a:ext uri="{FF2B5EF4-FFF2-40B4-BE49-F238E27FC236}">
                    <a16:creationId xmlns:a16="http://schemas.microsoft.com/office/drawing/2014/main" id="{D688EB3D-F92B-4257-C9FE-6AEC06FF3B54}"/>
                  </a:ext>
                </a:extLst>
              </p:cNvPr>
              <p:cNvGrpSpPr/>
              <p:nvPr/>
            </p:nvGrpSpPr>
            <p:grpSpPr>
              <a:xfrm>
                <a:off x="8269617" y="1269219"/>
                <a:ext cx="1162620" cy="1708427"/>
                <a:chOff x="8679898" y="1239279"/>
                <a:chExt cx="1162620" cy="1708427"/>
              </a:xfrm>
            </p:grpSpPr>
            <p:pic>
              <p:nvPicPr>
  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4A76393A-A9B6-C560-0575-8C897B14537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4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8125" y="2048584"/>
                  <a:ext cx="205715" cy="22442"/>
                </a:xfrm>
                <a:prstGeom prst="rect">
                  <a:avLst/>
                </a:prstGeom>
              </p:spPr>
            </p:pic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72FCD28-50F7-702C-E466-D964B2D49D61}"/>
                    </a:ext>
                  </a:extLst>
                </p:cNvPr>
                <p:cNvSpPr/>
                <p:nvPr/>
              </p:nvSpPr>
              <p:spPr>
                <a:xfrm>
                  <a:off x="8817835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C25F2E5-7125-14BA-3E09-F2DCD7119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6799" y="1239279"/>
                  <a:ext cx="0" cy="17084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27693A8-2D16-5CF3-502D-41B8B28A5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2518" y="1239279"/>
                  <a:ext cx="0" cy="170842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519ADC2-8FC1-9FA2-3A6D-282190EE0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79898" y="1253081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3773BE32-448B-179F-78D8-9980100E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4511" y="1253081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87302F22-E4AE-A2DC-5D53-E6D0176A6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79898" y="2932452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1C6F4A1A-272E-DC38-2E2B-9A414861A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644511" y="2932452"/>
                  <a:ext cx="1980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3BA64E59-6447-8B1C-F571-54A7F5699E51}"/>
                    </a:ext>
                  </a:extLst>
                </p:cNvPr>
                <p:cNvSpPr/>
                <p:nvPr/>
              </p:nvSpPr>
              <p:spPr>
                <a:xfrm>
                  <a:off x="8936702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3FEF28AA-25A7-6701-421F-B09917295CE9}"/>
                    </a:ext>
                  </a:extLst>
                </p:cNvPr>
                <p:cNvSpPr/>
                <p:nvPr/>
              </p:nvSpPr>
              <p:spPr>
                <a:xfrm>
                  <a:off x="9055569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78D8CA84-61AA-1645-47F3-42D872E0766A}"/>
                    </a:ext>
                  </a:extLst>
                </p:cNvPr>
                <p:cNvSpPr/>
                <p:nvPr/>
              </p:nvSpPr>
              <p:spPr>
                <a:xfrm>
                  <a:off x="9174437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7AC3F6B-9EAB-0A3C-16F3-E9FACC79C92F}"/>
                    </a:ext>
                  </a:extLst>
                </p:cNvPr>
                <p:cNvSpPr/>
                <p:nvPr/>
              </p:nvSpPr>
              <p:spPr>
                <a:xfrm>
                  <a:off x="9549384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99113565-5C2A-85C9-3934-9405C9B44876}"/>
                    </a:ext>
                  </a:extLst>
                </p:cNvPr>
                <p:cNvSpPr/>
                <p:nvPr/>
              </p:nvSpPr>
              <p:spPr>
                <a:xfrm>
                  <a:off x="9668252" y="1373530"/>
                  <a:ext cx="36000" cy="1440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pic>
            <p:nvPicPr>
              <p:cNvPr id="55" name="図 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L}^{(k)}_{\mathbf{u}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8AE56802-2443-3EA7-6E37-4607E26705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79838" y="3017465"/>
                <a:ext cx="416000" cy="301714"/>
              </a:xfrm>
              <a:prstGeom prst="rect">
                <a:avLst/>
              </a:prstGeom>
            </p:spPr>
          </p:pic>
        </p:grp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EE33BA97-47EB-B2A1-4937-826EC15AB137}"/>
                </a:ext>
              </a:extLst>
            </p:cNvPr>
            <p:cNvSpPr txBox="1"/>
            <p:nvPr/>
          </p:nvSpPr>
          <p:spPr>
            <a:xfrm>
              <a:off x="3950461" y="3500847"/>
              <a:ext cx="3170753" cy="42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The second-order</a:t>
              </a:r>
              <a:br>
                <a:rPr lang="en-US" altLang="ja-JP" sz="1134" b="1" dirty="0"/>
              </a:br>
              <a:r>
                <a:rPr lang="en-US" altLang="ja-JP" sz="1134" b="1" dirty="0"/>
                <a:t>differences</a:t>
              </a:r>
              <a:endParaRPr lang="ja-JP" altLang="en-US" sz="1134" b="1" dirty="0"/>
            </a:p>
          </p:txBody>
        </p: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9DA571A4-7109-6699-848E-33C02F39B49D}"/>
                </a:ext>
              </a:extLst>
            </p:cNvPr>
            <p:cNvSpPr txBox="1"/>
            <p:nvPr/>
          </p:nvSpPr>
          <p:spPr>
            <a:xfrm>
              <a:off x="6228334" y="3645649"/>
              <a:ext cx="2238803" cy="254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Small block</a:t>
              </a:r>
              <a:endParaRPr lang="ja-JP" altLang="en-US" sz="1134" b="1" dirty="0"/>
            </a:p>
          </p:txBody>
        </p: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1B5DE137-5C4D-6E86-BB87-9E4FEE32CA5B}"/>
                </a:ext>
              </a:extLst>
            </p:cNvPr>
            <p:cNvSpPr txBox="1"/>
            <p:nvPr/>
          </p:nvSpPr>
          <p:spPr>
            <a:xfrm>
              <a:off x="8240206" y="3500844"/>
              <a:ext cx="2109341" cy="42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 err="1"/>
                <a:t>Spatio</a:t>
              </a:r>
              <a:r>
                <a:rPr lang="en-US" altLang="ja-JP" sz="1134" b="1" dirty="0"/>
                <a:t>-spectral</a:t>
              </a:r>
            </a:p>
            <a:p>
              <a:pPr algn="ctr"/>
              <a:r>
                <a:rPr lang="en-US" altLang="ja-JP" sz="1134" b="1"/>
                <a:t>structure </a:t>
              </a:r>
              <a:r>
                <a:rPr lang="en-US" altLang="ja-JP" sz="1134" b="1" dirty="0"/>
                <a:t>tensor</a:t>
              </a:r>
              <a:endParaRPr lang="ja-JP" altLang="en-US" sz="1134" b="1" dirty="0"/>
            </a:p>
          </p:txBody>
        </p: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C9318F44-FB50-83C6-33CA-98DE908C97B6}"/>
                </a:ext>
              </a:extLst>
            </p:cNvPr>
            <p:cNvSpPr txBox="1"/>
            <p:nvPr/>
          </p:nvSpPr>
          <p:spPr>
            <a:xfrm>
              <a:off x="1128923" y="3639343"/>
              <a:ext cx="1606940" cy="254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Clean HSI</a:t>
              </a:r>
              <a:endParaRPr lang="ja-JP" altLang="en-US" sz="1134" b="1" dirty="0"/>
            </a:p>
          </p:txBody>
        </p:sp>
        <p:grpSp>
          <p:nvGrpSpPr>
            <p:cNvPr id="151" name="グループ化 150">
              <a:extLst>
                <a:ext uri="{FF2B5EF4-FFF2-40B4-BE49-F238E27FC236}">
                  <a16:creationId xmlns:a16="http://schemas.microsoft.com/office/drawing/2014/main" id="{DD49FAE1-6936-0DA7-B81E-C2347866C9B2}"/>
                </a:ext>
              </a:extLst>
            </p:cNvPr>
            <p:cNvGrpSpPr/>
            <p:nvPr/>
          </p:nvGrpSpPr>
          <p:grpSpPr>
            <a:xfrm>
              <a:off x="2598362" y="1869337"/>
              <a:ext cx="446738" cy="287396"/>
              <a:chOff x="2967366" y="1869337"/>
              <a:chExt cx="446738" cy="287396"/>
            </a:xfrm>
          </p:grpSpPr>
          <p:pic>
            <p:nvPicPr>
              <p:cNvPr id="77" name="図 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b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A6E93007-066D-A526-1E4E-F01FAE919B5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4559" y="1869337"/>
                <a:ext cx="297143" cy="213333"/>
              </a:xfrm>
              <a:prstGeom prst="rect">
                <a:avLst/>
              </a:prstGeom>
            </p:spPr>
          </p:pic>
          <p:cxnSp>
            <p:nvCxnSpPr>
              <p:cNvPr id="106" name="直線矢印コネクタ 105">
                <a:extLst>
                  <a:ext uri="{FF2B5EF4-FFF2-40B4-BE49-F238E27FC236}">
                    <a16:creationId xmlns:a16="http://schemas.microsoft.com/office/drawing/2014/main" id="{8EC1AABE-F72C-88A3-F3D7-4C0B532FF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7366" y="2156733"/>
                <a:ext cx="4467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グループ化 151">
              <a:extLst>
                <a:ext uri="{FF2B5EF4-FFF2-40B4-BE49-F238E27FC236}">
                  <a16:creationId xmlns:a16="http://schemas.microsoft.com/office/drawing/2014/main" id="{58A2F38B-8475-981C-D708-4BEFC0C236B6}"/>
                </a:ext>
              </a:extLst>
            </p:cNvPr>
            <p:cNvGrpSpPr/>
            <p:nvPr/>
          </p:nvGrpSpPr>
          <p:grpSpPr>
            <a:xfrm>
              <a:off x="4342118" y="1403048"/>
              <a:ext cx="516013" cy="375915"/>
              <a:chOff x="4785984" y="1403048"/>
              <a:chExt cx="516013" cy="375915"/>
            </a:xfrm>
          </p:grpSpPr>
          <p:pic>
            <p:nvPicPr>
              <p:cNvPr id="83" name="図 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v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7D35731C-EA0C-7208-6F89-658352CDFF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08432" y="1403048"/>
                <a:ext cx="309333" cy="219393"/>
              </a:xfrm>
              <a:prstGeom prst="rect">
                <a:avLst/>
              </a:prstGeom>
            </p:spPr>
          </p:pic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FC39C9CE-23FC-D50F-4A41-369793705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85984" y="1629668"/>
                <a:ext cx="516013" cy="14929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3" name="グループ化 152">
              <a:extLst>
                <a:ext uri="{FF2B5EF4-FFF2-40B4-BE49-F238E27FC236}">
                  <a16:creationId xmlns:a16="http://schemas.microsoft.com/office/drawing/2014/main" id="{BCC59B58-49F7-5B2C-DAE3-C90AFD78CD88}"/>
                </a:ext>
              </a:extLst>
            </p:cNvPr>
            <p:cNvGrpSpPr/>
            <p:nvPr/>
          </p:nvGrpSpPr>
          <p:grpSpPr>
            <a:xfrm>
              <a:off x="4330099" y="2341729"/>
              <a:ext cx="528354" cy="337464"/>
              <a:chOff x="4754695" y="2330073"/>
              <a:chExt cx="528354" cy="337464"/>
            </a:xfrm>
          </p:grpSpPr>
          <p:pic>
            <p:nvPicPr>
              <p:cNvPr id="87" name="図 8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h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6AA43457-6110-445F-1936-AB5A3884838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5984" y="2454204"/>
                <a:ext cx="323047" cy="213333"/>
              </a:xfrm>
              <a:prstGeom prst="rect">
                <a:avLst/>
              </a:prstGeom>
            </p:spPr>
          </p:pic>
          <p:cxnSp>
            <p:nvCxnSpPr>
              <p:cNvPr id="110" name="直線矢印コネクタ 109">
                <a:extLst>
                  <a:ext uri="{FF2B5EF4-FFF2-40B4-BE49-F238E27FC236}">
                    <a16:creationId xmlns:a16="http://schemas.microsoft.com/office/drawing/2014/main" id="{FEA34EF5-1961-D990-3070-6CB63AFD8C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4695" y="2330073"/>
                <a:ext cx="528354" cy="17759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5" name="直線矢印コネクタ 114">
              <a:extLst>
                <a:ext uri="{FF2B5EF4-FFF2-40B4-BE49-F238E27FC236}">
                  <a16:creationId xmlns:a16="http://schemas.microsoft.com/office/drawing/2014/main" id="{C2DA93E0-1F9D-C12A-213D-600A0AD3313D}"/>
                </a:ext>
              </a:extLst>
            </p:cNvPr>
            <p:cNvCxnSpPr>
              <a:cxnSpLocks/>
            </p:cNvCxnSpPr>
            <p:nvPr/>
          </p:nvCxnSpPr>
          <p:spPr>
            <a:xfrm>
              <a:off x="6228335" y="2782753"/>
              <a:ext cx="5630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0BC1D543-E7EC-4B52-1564-23E83A5E76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31561" y="2113903"/>
              <a:ext cx="358845" cy="2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A2C32F37-DB34-5C29-42F4-0621FBA53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954268"/>
              <a:ext cx="931829" cy="6223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AACA4D5E-2350-50B7-3268-C6A82D02C6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1197212"/>
              <a:ext cx="1188963" cy="584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30D68DAB-6199-F424-7331-F1AC4CA44E6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2267517"/>
              <a:ext cx="1056981" cy="174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6467D55A-9D09-4A7A-5C34-83B9A8D35F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07132" y="2510461"/>
              <a:ext cx="1317200" cy="9842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A7C2FEDB-4611-E2CC-3A00-272669DB07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132" y="1816877"/>
              <a:ext cx="1656147" cy="1312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246E96FF-C97D-B53A-668A-704B81335A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132" y="2473653"/>
              <a:ext cx="1775015" cy="7877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グループ化 156">
              <a:extLst>
                <a:ext uri="{FF2B5EF4-FFF2-40B4-BE49-F238E27FC236}">
                  <a16:creationId xmlns:a16="http://schemas.microsoft.com/office/drawing/2014/main" id="{812892E7-C65D-8469-3962-DAE87AD37BD4}"/>
                </a:ext>
              </a:extLst>
            </p:cNvPr>
            <p:cNvGrpSpPr/>
            <p:nvPr/>
          </p:nvGrpSpPr>
          <p:grpSpPr>
            <a:xfrm>
              <a:off x="6561399" y="707721"/>
              <a:ext cx="1476983" cy="2823534"/>
              <a:chOff x="6561399" y="707721"/>
              <a:chExt cx="1476983" cy="2823534"/>
            </a:xfrm>
          </p:grpSpPr>
          <p:grpSp>
            <p:nvGrpSpPr>
              <p:cNvPr id="148" name="グループ化 147">
                <a:extLst>
                  <a:ext uri="{FF2B5EF4-FFF2-40B4-BE49-F238E27FC236}">
                    <a16:creationId xmlns:a16="http://schemas.microsoft.com/office/drawing/2014/main" id="{63601968-F284-6E8B-5FBB-D20302BFCD8A}"/>
                  </a:ext>
                </a:extLst>
              </p:cNvPr>
              <p:cNvGrpSpPr/>
              <p:nvPr/>
            </p:nvGrpSpPr>
            <p:grpSpPr>
              <a:xfrm>
                <a:off x="6561399" y="848588"/>
                <a:ext cx="1331635" cy="2506945"/>
                <a:chOff x="6561399" y="848588"/>
                <a:chExt cx="1331635" cy="2506945"/>
              </a:xfrm>
            </p:grpSpPr>
            <p:grpSp>
              <p:nvGrpSpPr>
                <p:cNvPr id="2" name="グループ化 1">
                  <a:extLst>
                    <a:ext uri="{FF2B5EF4-FFF2-40B4-BE49-F238E27FC236}">
                      <a16:creationId xmlns:a16="http://schemas.microsoft.com/office/drawing/2014/main" id="{DE6BF460-694E-1329-DCA1-BC366297165A}"/>
                    </a:ext>
                  </a:extLst>
                </p:cNvPr>
                <p:cNvGrpSpPr/>
                <p:nvPr/>
              </p:nvGrpSpPr>
              <p:grpSpPr>
                <a:xfrm>
                  <a:off x="6562745" y="848588"/>
                  <a:ext cx="1112400" cy="1127416"/>
                  <a:chOff x="6675662" y="822984"/>
                  <a:chExt cx="1112400" cy="1127416"/>
                </a:xfrm>
              </p:grpSpPr>
              <p:grpSp>
                <p:nvGrpSpPr>
                  <p:cNvPr id="204" name="グループ化 203">
                    <a:extLst>
                      <a:ext uri="{FF2B5EF4-FFF2-40B4-BE49-F238E27FC236}">
                        <a16:creationId xmlns:a16="http://schemas.microsoft.com/office/drawing/2014/main" id="{9467F11C-43C0-1DBE-CC02-31476FE62A9B}"/>
                      </a:ext>
                    </a:extLst>
                  </p:cNvPr>
                  <p:cNvGrpSpPr/>
                  <p:nvPr/>
                </p:nvGrpSpPr>
                <p:grpSpPr>
                  <a:xfrm>
                    <a:off x="6675662" y="822984"/>
                    <a:ext cx="1112400" cy="1127416"/>
                    <a:chOff x="6678312" y="820126"/>
                    <a:chExt cx="1112400" cy="1127416"/>
                  </a:xfrm>
                </p:grpSpPr>
                <p:pic>
                  <p:nvPicPr>
    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23CEBC63-FDF9-F6E9-9E02-EC064F88C60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6"/>
                      </p:custDataLst>
                    </p:nvPr>
                  </p:nvPicPr>
                  <p:blipFill>
                    <a:blip r:embed="rId4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18321" y="1535380"/>
                      <a:ext cx="180000" cy="180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108EBB42-4C28-72C5-D525-48B973CD0A94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7"/>
                      </p:custDataLst>
                    </p:nvPr>
                  </p:nvPicPr>
                  <p:blipFill>
                    <a:blip r:embed="rId4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65282" y="820126"/>
                      <a:ext cx="180000" cy="1127416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6F84AE4C-D4E7-ADBC-C813-0E2D277118C1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8"/>
                      </p:custDataLst>
                    </p:nvPr>
                  </p:nvPicPr>
                  <p:blipFill>
                    <a:blip r:embed="rId4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78312" y="1393600"/>
                      <a:ext cx="1112400" cy="178115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230" name="グループ化 229">
                    <a:extLst>
                      <a:ext uri="{FF2B5EF4-FFF2-40B4-BE49-F238E27FC236}">
                        <a16:creationId xmlns:a16="http://schemas.microsoft.com/office/drawing/2014/main" id="{96F4DC6A-6098-19B7-1840-2BDB0DC8DE58}"/>
                      </a:ext>
                    </a:extLst>
                  </p:cNvPr>
                  <p:cNvGrpSpPr/>
                  <p:nvPr/>
                </p:nvGrpSpPr>
                <p:grpSpPr>
                  <a:xfrm>
                    <a:off x="6823833" y="1208892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08" name="直線コネクタ 207">
                      <a:extLst>
                        <a:ext uri="{FF2B5EF4-FFF2-40B4-BE49-F238E27FC236}">
                          <a16:creationId xmlns:a16="http://schemas.microsoft.com/office/drawing/2014/main" id="{E38EF083-128E-1A37-AE4A-4F6A6785AB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9" name="直線コネクタ 208">
                      <a:extLst>
                        <a:ext uri="{FF2B5EF4-FFF2-40B4-BE49-F238E27FC236}">
                          <a16:creationId xmlns:a16="http://schemas.microsoft.com/office/drawing/2014/main" id="{1BB481A7-ADCA-5143-EA88-E8A0EF410FA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0" name="直線コネクタ 209">
                      <a:extLst>
                        <a:ext uri="{FF2B5EF4-FFF2-40B4-BE49-F238E27FC236}">
                          <a16:creationId xmlns:a16="http://schemas.microsoft.com/office/drawing/2014/main" id="{338C0AE4-E071-2060-6611-11BFF74D083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1" name="直線コネクタ 210">
                      <a:extLst>
                        <a:ext uri="{FF2B5EF4-FFF2-40B4-BE49-F238E27FC236}">
                          <a16:creationId xmlns:a16="http://schemas.microsoft.com/office/drawing/2014/main" id="{F9A203A0-8AFB-2915-CEB9-EA13463701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直線コネクタ 211">
                      <a:extLst>
                        <a:ext uri="{FF2B5EF4-FFF2-40B4-BE49-F238E27FC236}">
                          <a16:creationId xmlns:a16="http://schemas.microsoft.com/office/drawing/2014/main" id="{5E475C95-1901-C98A-E1F2-9785A50427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6" name="直線コネクタ 215">
                      <a:extLst>
                        <a:ext uri="{FF2B5EF4-FFF2-40B4-BE49-F238E27FC236}">
                          <a16:creationId xmlns:a16="http://schemas.microsoft.com/office/drawing/2014/main" id="{0EF3BF44-A4C3-7C8C-987E-8F8DAA01E27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直線コネクタ 216">
                      <a:extLst>
                        <a:ext uri="{FF2B5EF4-FFF2-40B4-BE49-F238E27FC236}">
                          <a16:creationId xmlns:a16="http://schemas.microsoft.com/office/drawing/2014/main" id="{51882404-52D3-068C-4D16-C68F42009FE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直線コネクタ 217">
                      <a:extLst>
                        <a:ext uri="{FF2B5EF4-FFF2-40B4-BE49-F238E27FC236}">
                          <a16:creationId xmlns:a16="http://schemas.microsoft.com/office/drawing/2014/main" id="{9C0B09C8-6EBF-E4EE-746D-E5DA35ACA14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直線コネクタ 222">
                      <a:extLst>
                        <a:ext uri="{FF2B5EF4-FFF2-40B4-BE49-F238E27FC236}">
                          <a16:creationId xmlns:a16="http://schemas.microsoft.com/office/drawing/2014/main" id="{ED9B3165-7461-4601-8E6B-748D488537F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直線コネクタ 226">
                      <a:extLst>
                        <a:ext uri="{FF2B5EF4-FFF2-40B4-BE49-F238E27FC236}">
                          <a16:creationId xmlns:a16="http://schemas.microsoft.com/office/drawing/2014/main" id="{6346A792-3967-58AB-3328-7A84CF9753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直線コネクタ 227">
                      <a:extLst>
                        <a:ext uri="{FF2B5EF4-FFF2-40B4-BE49-F238E27FC236}">
                          <a16:creationId xmlns:a16="http://schemas.microsoft.com/office/drawing/2014/main" id="{86CC2110-F7D1-C850-6BCD-75325A16F9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直線コネクタ 228">
                      <a:extLst>
                        <a:ext uri="{FF2B5EF4-FFF2-40B4-BE49-F238E27FC236}">
                          <a16:creationId xmlns:a16="http://schemas.microsoft.com/office/drawing/2014/main" id="{E339AE0A-8A3C-2077-7ABD-18A59E910D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7" name="グループ化 316">
                  <a:extLst>
                    <a:ext uri="{FF2B5EF4-FFF2-40B4-BE49-F238E27FC236}">
                      <a16:creationId xmlns:a16="http://schemas.microsoft.com/office/drawing/2014/main" id="{CB5DD30D-8007-1CC0-D680-57D37FB1A638}"/>
                    </a:ext>
                  </a:extLst>
                </p:cNvPr>
                <p:cNvGrpSpPr/>
                <p:nvPr/>
              </p:nvGrpSpPr>
              <p:grpSpPr>
                <a:xfrm>
                  <a:off x="6561399" y="2228117"/>
                  <a:ext cx="1112400" cy="1127416"/>
                  <a:chOff x="6675662" y="2293103"/>
                  <a:chExt cx="1112400" cy="1127416"/>
                </a:xfrm>
              </p:grpSpPr>
              <p:grpSp>
                <p:nvGrpSpPr>
                  <p:cNvPr id="287" name="グループ化 286">
                    <a:extLst>
                      <a:ext uri="{FF2B5EF4-FFF2-40B4-BE49-F238E27FC236}">
                        <a16:creationId xmlns:a16="http://schemas.microsoft.com/office/drawing/2014/main" id="{9DFEA841-349B-DD9C-B04B-217A2FD355F2}"/>
                      </a:ext>
                    </a:extLst>
                  </p:cNvPr>
                  <p:cNvGrpSpPr/>
                  <p:nvPr/>
                </p:nvGrpSpPr>
                <p:grpSpPr>
                  <a:xfrm>
                    <a:off x="6675662" y="2293103"/>
                    <a:ext cx="1112400" cy="1127416"/>
                    <a:chOff x="6675662" y="2293103"/>
                    <a:chExt cx="1112400" cy="1127416"/>
                  </a:xfrm>
                </p:grpSpPr>
                <p:pic>
                  <p:nvPicPr>
      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847A1E54-7C91-5395-4EA2-1FE192042DBE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3"/>
                      </p:custDataLst>
                    </p:nvPr>
                  </p:nvPicPr>
                  <p:blipFill>
                    <a:blip r:embed="rId4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15671" y="3008357"/>
                      <a:ext cx="180000" cy="180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69B38051-D0BF-9203-85BF-CE4B0237774B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4"/>
                      </p:custDataLst>
                    </p:nvPr>
                  </p:nvPicPr>
                  <p:blipFill>
                    <a:blip r:embed="rId5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62632" y="2293103"/>
                      <a:ext cx="180000" cy="1127416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6DFE1C8E-7A15-337D-610A-C0E5A8909FFB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5"/>
                      </p:custDataLst>
                    </p:nvPr>
                  </p:nvPicPr>
                  <p:blipFill>
                    <a:blip r:embed="rId5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675662" y="2866578"/>
                      <a:ext cx="1112400" cy="178115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263" name="グループ化 262">
                    <a:extLst>
                      <a:ext uri="{FF2B5EF4-FFF2-40B4-BE49-F238E27FC236}">
                        <a16:creationId xmlns:a16="http://schemas.microsoft.com/office/drawing/2014/main" id="{DD307D4E-729E-4978-5518-CA68FDA2726F}"/>
                      </a:ext>
                    </a:extLst>
                  </p:cNvPr>
                  <p:cNvGrpSpPr/>
                  <p:nvPr/>
                </p:nvGrpSpPr>
                <p:grpSpPr>
                  <a:xfrm>
                    <a:off x="6823833" y="2679011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64" name="直線コネクタ 263">
                      <a:extLst>
                        <a:ext uri="{FF2B5EF4-FFF2-40B4-BE49-F238E27FC236}">
                          <a16:creationId xmlns:a16="http://schemas.microsoft.com/office/drawing/2014/main" id="{342408EA-3BC8-B96F-5023-384C69E35B6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直線コネクタ 264">
                      <a:extLst>
                        <a:ext uri="{FF2B5EF4-FFF2-40B4-BE49-F238E27FC236}">
                          <a16:creationId xmlns:a16="http://schemas.microsoft.com/office/drawing/2014/main" id="{D351DE03-1448-E314-CEA1-2FA1893C99D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直線コネクタ 265">
                      <a:extLst>
                        <a:ext uri="{FF2B5EF4-FFF2-40B4-BE49-F238E27FC236}">
                          <a16:creationId xmlns:a16="http://schemas.microsoft.com/office/drawing/2014/main" id="{F65C0D06-CBFD-491B-7CDA-F333606083A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直線コネクタ 266">
                      <a:extLst>
                        <a:ext uri="{FF2B5EF4-FFF2-40B4-BE49-F238E27FC236}">
                          <a16:creationId xmlns:a16="http://schemas.microsoft.com/office/drawing/2014/main" id="{9293F153-5F38-8604-5C5B-35E5B2B6E16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直線コネクタ 267">
                      <a:extLst>
                        <a:ext uri="{FF2B5EF4-FFF2-40B4-BE49-F238E27FC236}">
                          <a16:creationId xmlns:a16="http://schemas.microsoft.com/office/drawing/2014/main" id="{69C15781-825D-77C9-85A4-4C5EC6F118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直線コネクタ 268">
                      <a:extLst>
                        <a:ext uri="{FF2B5EF4-FFF2-40B4-BE49-F238E27FC236}">
                          <a16:creationId xmlns:a16="http://schemas.microsoft.com/office/drawing/2014/main" id="{310B819D-0B19-C6AC-6EFC-357815EA4E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直線コネクタ 269">
                      <a:extLst>
                        <a:ext uri="{FF2B5EF4-FFF2-40B4-BE49-F238E27FC236}">
                          <a16:creationId xmlns:a16="http://schemas.microsoft.com/office/drawing/2014/main" id="{F08108C5-E3CA-D323-AF0A-6B00329F4B3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直線コネクタ 270">
                      <a:extLst>
                        <a:ext uri="{FF2B5EF4-FFF2-40B4-BE49-F238E27FC236}">
                          <a16:creationId xmlns:a16="http://schemas.microsoft.com/office/drawing/2014/main" id="{6BBDE637-65D1-EC37-0EE6-94F0B0AC55E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直線コネクタ 271">
                      <a:extLst>
                        <a:ext uri="{FF2B5EF4-FFF2-40B4-BE49-F238E27FC236}">
                          <a16:creationId xmlns:a16="http://schemas.microsoft.com/office/drawing/2014/main" id="{F51FA9D5-87D5-75E6-314B-A8F5EF5989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直線コネクタ 272">
                      <a:extLst>
                        <a:ext uri="{FF2B5EF4-FFF2-40B4-BE49-F238E27FC236}">
                          <a16:creationId xmlns:a16="http://schemas.microsoft.com/office/drawing/2014/main" id="{27FCDE0B-5E25-1D67-F3F6-4137F5208E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4" name="直線コネクタ 273">
                      <a:extLst>
                        <a:ext uri="{FF2B5EF4-FFF2-40B4-BE49-F238E27FC236}">
                          <a16:creationId xmlns:a16="http://schemas.microsoft.com/office/drawing/2014/main" id="{A84B40ED-9150-1F6B-4AEF-7A9606CF9E5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直線コネクタ 274">
                      <a:extLst>
                        <a:ext uri="{FF2B5EF4-FFF2-40B4-BE49-F238E27FC236}">
                          <a16:creationId xmlns:a16="http://schemas.microsoft.com/office/drawing/2014/main" id="{AA54EB07-C2CC-D56B-B78E-C85E48FA05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289" name="図 28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8940380D-F87C-CEAF-0A36-638695F3569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268" y="1475985"/>
                  <a:ext cx="169143" cy="59429"/>
                </a:xfrm>
                <a:prstGeom prst="rect">
                  <a:avLst/>
                </a:prstGeom>
              </p:spPr>
            </p:pic>
            <p:grpSp>
              <p:nvGrpSpPr>
                <p:cNvPr id="52" name="グループ化 51">
                  <a:extLst>
                    <a:ext uri="{FF2B5EF4-FFF2-40B4-BE49-F238E27FC236}">
                      <a16:creationId xmlns:a16="http://schemas.microsoft.com/office/drawing/2014/main" id="{378B64BC-CDB7-3412-34C6-FA9FC8CD9F6B}"/>
                    </a:ext>
                  </a:extLst>
                </p:cNvPr>
                <p:cNvGrpSpPr/>
                <p:nvPr/>
              </p:nvGrpSpPr>
              <p:grpSpPr>
                <a:xfrm>
                  <a:off x="7729398" y="862996"/>
                  <a:ext cx="163636" cy="1164236"/>
                  <a:chOff x="7729398" y="714247"/>
                  <a:chExt cx="163636" cy="1164236"/>
                </a:xfrm>
              </p:grpSpPr>
              <p:sp>
                <p:nvSpPr>
                  <p:cNvPr id="290" name="正方形/長方形 289">
                    <a:extLst>
                      <a:ext uri="{FF2B5EF4-FFF2-40B4-BE49-F238E27FC236}">
                        <a16:creationId xmlns:a16="http://schemas.microsoft.com/office/drawing/2014/main" id="{CE030E17-4B22-6653-2770-B60FB44543D9}"/>
                      </a:ext>
                    </a:extLst>
                  </p:cNvPr>
                  <p:cNvSpPr/>
                  <p:nvPr/>
                </p:nvSpPr>
                <p:spPr>
                  <a:xfrm>
                    <a:off x="7729398" y="714247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291" name="正方形/長方形 290">
                    <a:extLst>
                      <a:ext uri="{FF2B5EF4-FFF2-40B4-BE49-F238E27FC236}">
                        <a16:creationId xmlns:a16="http://schemas.microsoft.com/office/drawing/2014/main" id="{3A23B62A-A02C-C31E-D350-900664D0D981}"/>
                      </a:ext>
                    </a:extLst>
                  </p:cNvPr>
                  <p:cNvSpPr/>
                  <p:nvPr/>
                </p:nvSpPr>
                <p:spPr>
                  <a:xfrm>
                    <a:off x="7729398" y="957703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292" name="正方形/長方形 291">
                    <a:extLst>
                      <a:ext uri="{FF2B5EF4-FFF2-40B4-BE49-F238E27FC236}">
                        <a16:creationId xmlns:a16="http://schemas.microsoft.com/office/drawing/2014/main" id="{704CE431-65A6-963B-F15D-9B81060EA786}"/>
                      </a:ext>
                    </a:extLst>
                  </p:cNvPr>
                  <p:cNvSpPr/>
                  <p:nvPr/>
                </p:nvSpPr>
                <p:spPr>
                  <a:xfrm>
                    <a:off x="7729398" y="1211004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293" name="正方形/長方形 292">
                    <a:extLst>
                      <a:ext uri="{FF2B5EF4-FFF2-40B4-BE49-F238E27FC236}">
                        <a16:creationId xmlns:a16="http://schemas.microsoft.com/office/drawing/2014/main" id="{94934A6E-DF60-178B-4086-BDACD2D7FD40}"/>
                      </a:ext>
                    </a:extLst>
                  </p:cNvPr>
                  <p:cNvSpPr/>
                  <p:nvPr/>
                </p:nvSpPr>
                <p:spPr>
                  <a:xfrm>
                    <a:off x="7729398" y="1698483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pic>
                <p:nvPicPr>
                  <p:cNvPr id="297" name="図 29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F61B5676-9502-2146-AD1D-60F1B645136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7702285" y="1538033"/>
                    <a:ext cx="205715" cy="224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F458FBF8-D7DE-5F61-EBF4-6B7FF733C6E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6268" y="2801592"/>
                  <a:ext cx="169143" cy="59429"/>
                </a:xfrm>
                <a:prstGeom prst="rect">
                  <a:avLst/>
                </a:prstGeom>
              </p:spPr>
            </p:pic>
            <p:grpSp>
              <p:nvGrpSpPr>
                <p:cNvPr id="17" name="グループ化 16">
                  <a:extLst>
                    <a:ext uri="{FF2B5EF4-FFF2-40B4-BE49-F238E27FC236}">
                      <a16:creationId xmlns:a16="http://schemas.microsoft.com/office/drawing/2014/main" id="{EAE0F11D-6742-75B7-DBDE-C36946FE355F}"/>
                    </a:ext>
                  </a:extLst>
                </p:cNvPr>
                <p:cNvGrpSpPr/>
                <p:nvPr/>
              </p:nvGrpSpPr>
              <p:grpSpPr>
                <a:xfrm>
                  <a:off x="7729398" y="2188603"/>
                  <a:ext cx="163636" cy="1164236"/>
                  <a:chOff x="7729398" y="2334943"/>
                  <a:chExt cx="163636" cy="1164236"/>
                </a:xfrm>
              </p:grpSpPr>
              <p:sp>
                <p:nvSpPr>
                  <p:cNvPr id="10" name="正方形/長方形 9">
                    <a:extLst>
                      <a:ext uri="{FF2B5EF4-FFF2-40B4-BE49-F238E27FC236}">
                        <a16:creationId xmlns:a16="http://schemas.microsoft.com/office/drawing/2014/main" id="{83023BF9-BE3E-E9E5-3565-AF4AC4FB5685}"/>
                      </a:ext>
                    </a:extLst>
                  </p:cNvPr>
                  <p:cNvSpPr/>
                  <p:nvPr/>
                </p:nvSpPr>
                <p:spPr>
                  <a:xfrm>
                    <a:off x="7729398" y="2334943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11" name="正方形/長方形 10">
                    <a:extLst>
                      <a:ext uri="{FF2B5EF4-FFF2-40B4-BE49-F238E27FC236}">
                        <a16:creationId xmlns:a16="http://schemas.microsoft.com/office/drawing/2014/main" id="{ECCABEAD-BFEA-80F2-73EE-2E3B42B69681}"/>
                      </a:ext>
                    </a:extLst>
                  </p:cNvPr>
                  <p:cNvSpPr/>
                  <p:nvPr/>
                </p:nvSpPr>
                <p:spPr>
                  <a:xfrm>
                    <a:off x="7729398" y="2578399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12" name="正方形/長方形 11">
                    <a:extLst>
                      <a:ext uri="{FF2B5EF4-FFF2-40B4-BE49-F238E27FC236}">
                        <a16:creationId xmlns:a16="http://schemas.microsoft.com/office/drawing/2014/main" id="{EF43F71B-3B4F-B775-C3D9-160E2862BE71}"/>
                      </a:ext>
                    </a:extLst>
                  </p:cNvPr>
                  <p:cNvSpPr/>
                  <p:nvPr/>
                </p:nvSpPr>
                <p:spPr>
                  <a:xfrm>
                    <a:off x="7729398" y="2831700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13" name="正方形/長方形 12">
                    <a:extLst>
                      <a:ext uri="{FF2B5EF4-FFF2-40B4-BE49-F238E27FC236}">
                        <a16:creationId xmlns:a16="http://schemas.microsoft.com/office/drawing/2014/main" id="{552B9155-052A-89AC-6C2C-A4DD6B734F48}"/>
                      </a:ext>
                    </a:extLst>
                  </p:cNvPr>
                  <p:cNvSpPr/>
                  <p:nvPr/>
                </p:nvSpPr>
                <p:spPr>
                  <a:xfrm>
                    <a:off x="7729398" y="3319179"/>
                    <a:ext cx="163636" cy="180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pic>
                <p:nvPicPr>
    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99FDCFA1-81F2-198B-9740-D934D9290DE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1"/>
                    </p:custDataLst>
                  </p:nvPr>
                </p:nvPicPr>
                <p:blipFill>
                  <a:blip r:embed="rId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7702285" y="3158729"/>
                    <a:ext cx="205715" cy="2244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47" name="四角形: 角を丸くする 146">
                <a:extLst>
                  <a:ext uri="{FF2B5EF4-FFF2-40B4-BE49-F238E27FC236}">
                    <a16:creationId xmlns:a16="http://schemas.microsoft.com/office/drawing/2014/main" id="{238669BA-D768-37F9-13D0-BDE982F15461}"/>
                  </a:ext>
                </a:extLst>
              </p:cNvPr>
              <p:cNvSpPr/>
              <p:nvPr/>
            </p:nvSpPr>
            <p:spPr>
              <a:xfrm>
                <a:off x="6597835" y="707721"/>
                <a:ext cx="1440547" cy="282353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grpSp>
          <p:nvGrpSpPr>
            <p:cNvPr id="159" name="グループ化 158">
              <a:extLst>
                <a:ext uri="{FF2B5EF4-FFF2-40B4-BE49-F238E27FC236}">
                  <a16:creationId xmlns:a16="http://schemas.microsoft.com/office/drawing/2014/main" id="{6B075E6B-7C45-E5B8-3404-D459D4B993FE}"/>
                </a:ext>
              </a:extLst>
            </p:cNvPr>
            <p:cNvGrpSpPr/>
            <p:nvPr/>
          </p:nvGrpSpPr>
          <p:grpSpPr>
            <a:xfrm>
              <a:off x="4734416" y="464224"/>
              <a:ext cx="1716618" cy="3067031"/>
              <a:chOff x="4678678" y="464224"/>
              <a:chExt cx="1716618" cy="3067031"/>
            </a:xfrm>
          </p:grpSpPr>
          <p:grpSp>
            <p:nvGrpSpPr>
              <p:cNvPr id="154" name="グループ化 153">
                <a:extLst>
                  <a:ext uri="{FF2B5EF4-FFF2-40B4-BE49-F238E27FC236}">
                    <a16:creationId xmlns:a16="http://schemas.microsoft.com/office/drawing/2014/main" id="{21E66462-C51D-A78A-62E6-18AA96CFCEDC}"/>
                  </a:ext>
                </a:extLst>
              </p:cNvPr>
              <p:cNvGrpSpPr/>
              <p:nvPr/>
            </p:nvGrpSpPr>
            <p:grpSpPr>
              <a:xfrm>
                <a:off x="4803980" y="464224"/>
                <a:ext cx="1591316" cy="2925803"/>
                <a:chOff x="4803980" y="464224"/>
                <a:chExt cx="1591316" cy="2925803"/>
              </a:xfrm>
            </p:grpSpPr>
            <p:grpSp>
              <p:nvGrpSpPr>
                <p:cNvPr id="92" name="グループ化 91">
                  <a:extLst>
                    <a:ext uri="{FF2B5EF4-FFF2-40B4-BE49-F238E27FC236}">
                      <a16:creationId xmlns:a16="http://schemas.microsoft.com/office/drawing/2014/main" id="{AA0AD1F6-E24F-3889-B8CB-5C5DF8587464}"/>
                    </a:ext>
                  </a:extLst>
                </p:cNvPr>
                <p:cNvGrpSpPr/>
                <p:nvPr/>
              </p:nvGrpSpPr>
              <p:grpSpPr>
                <a:xfrm>
                  <a:off x="4803980" y="464224"/>
                  <a:ext cx="1589058" cy="1533961"/>
                  <a:chOff x="5110738" y="315475"/>
                  <a:chExt cx="1589058" cy="1533961"/>
                </a:xfrm>
              </p:grpSpPr>
              <p:grpSp>
                <p:nvGrpSpPr>
                  <p:cNvPr id="91" name="グループ化 90">
                    <a:extLst>
                      <a:ext uri="{FF2B5EF4-FFF2-40B4-BE49-F238E27FC236}">
                        <a16:creationId xmlns:a16="http://schemas.microsoft.com/office/drawing/2014/main" id="{9CD1A18A-E645-ECEC-F2F9-6F9A5F1A7E5D}"/>
                      </a:ext>
                    </a:extLst>
                  </p:cNvPr>
                  <p:cNvGrpSpPr/>
                  <p:nvPr/>
                </p:nvGrpSpPr>
                <p:grpSpPr>
                  <a:xfrm>
                    <a:off x="5110738" y="315475"/>
                    <a:ext cx="1589058" cy="1533961"/>
                    <a:chOff x="5110738" y="315475"/>
                    <a:chExt cx="1589058" cy="1533961"/>
                  </a:xfrm>
                </p:grpSpPr>
                <p:grpSp>
                  <p:nvGrpSpPr>
                    <p:cNvPr id="88" name="グループ化 87">
                      <a:extLst>
                        <a:ext uri="{FF2B5EF4-FFF2-40B4-BE49-F238E27FC236}">
                          <a16:creationId xmlns:a16="http://schemas.microsoft.com/office/drawing/2014/main" id="{C83F0BD6-7FE8-215A-FF0E-9C3ABEE56B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0738" y="315475"/>
                      <a:ext cx="1589058" cy="1533961"/>
                      <a:chOff x="5110738" y="315475"/>
                      <a:chExt cx="1589058" cy="1533961"/>
                    </a:xfrm>
                  </p:grpSpPr>
                  <p:pic>
                    <p:nvPicPr>
                      <p:cNvPr id="105" name="図 10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front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30CACCFE-2E4A-DEC4-AE43-869771A4CEA3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6"/>
                        </p:custDataLst>
                      </p:nvPr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10738" y="1011950"/>
                        <a:ext cx="837486" cy="837486"/>
                      </a:xfrm>
                      <a:prstGeom prst="rect">
                        <a:avLst/>
                      </a:prstGeom>
                      <a:scene3d>
                        <a:camera prst="isometricOffAxis2Left"/>
                        <a:lightRig rig="threePt" dir="t"/>
                      </a:scene3d>
                    </p:spPr>
                  </p:pic>
                  <p:pic>
                    <p:nvPicPr>
                      <p:cNvPr id="129" name="図 12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top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642C2789-AB7C-8856-EAB7-55D34E60F2EE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7"/>
                        </p:custDataLst>
                      </p:nvPr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52221" y="315475"/>
                        <a:ext cx="837486" cy="1124572"/>
                      </a:xfrm>
                      <a:prstGeom prst="rect">
                        <a:avLst/>
                      </a:prstGeom>
                      <a:scene3d>
                        <a:camera prst="isometricOffAxis2Top"/>
                        <a:lightRig rig="threePt" dir="t"/>
                      </a:scene3d>
                    </p:spPr>
                  </p:pic>
                  <p:pic>
                    <p:nvPicPr>
                      <p:cNvPr id="133" name="図 13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side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BD474DBE-0707-31FC-4BE7-22EAB86CB9C0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8"/>
                        </p:custDataLst>
                      </p:nvPr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87701" y="913236"/>
                        <a:ext cx="1112095" cy="828000"/>
                      </a:xfrm>
                      <a:prstGeom prst="rect">
                        <a:avLst/>
                      </a:prstGeom>
                      <a:scene3d>
                        <a:camera prst="isometricOffAxis2Right"/>
                        <a:lightRig rig="threePt" dir="t"/>
                      </a:scene3d>
                    </p:spPr>
                  </p:pic>
                </p:grpSp>
                <p:pic>
                  <p:nvPicPr>
                    <p:cNvPr id="69" name="図 6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v} \mathbf{D}_{b} \mathbf{u}&#10;\end{equation*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0BFCE993-DAC3-AE1F-FEDC-D286A833C6A5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5"/>
                      </p:custDataLst>
                    </p:nvPr>
                  </p:nvPicPr>
                  <p:blipFill>
                    <a:blip r:embed="rId5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38510" y="1069765"/>
                      <a:ext cx="735086" cy="192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</p:grpSp>
              <p:grpSp>
                <p:nvGrpSpPr>
                  <p:cNvPr id="231" name="グループ化 230">
                    <a:extLst>
                      <a:ext uri="{FF2B5EF4-FFF2-40B4-BE49-F238E27FC236}">
                        <a16:creationId xmlns:a16="http://schemas.microsoft.com/office/drawing/2014/main" id="{F8FAB1E1-671F-0366-AD6F-F2C767D739B8}"/>
                      </a:ext>
                    </a:extLst>
                  </p:cNvPr>
                  <p:cNvGrpSpPr/>
                  <p:nvPr/>
                </p:nvGrpSpPr>
                <p:grpSpPr>
                  <a:xfrm>
                    <a:off x="5729007" y="1094047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32" name="直線コネクタ 231">
                      <a:extLst>
                        <a:ext uri="{FF2B5EF4-FFF2-40B4-BE49-F238E27FC236}">
                          <a16:creationId xmlns:a16="http://schemas.microsoft.com/office/drawing/2014/main" id="{73B18567-9522-FF08-C57B-BE68546103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直線コネクタ 232">
                      <a:extLst>
                        <a:ext uri="{FF2B5EF4-FFF2-40B4-BE49-F238E27FC236}">
                          <a16:creationId xmlns:a16="http://schemas.microsoft.com/office/drawing/2014/main" id="{68AB6250-9544-DFF2-894A-2EDCE7350B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直線コネクタ 233">
                      <a:extLst>
                        <a:ext uri="{FF2B5EF4-FFF2-40B4-BE49-F238E27FC236}">
                          <a16:creationId xmlns:a16="http://schemas.microsoft.com/office/drawing/2014/main" id="{AE625A3A-DC12-2543-90B1-EDDF2F8253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線コネクタ 234">
                      <a:extLst>
                        <a:ext uri="{FF2B5EF4-FFF2-40B4-BE49-F238E27FC236}">
                          <a16:creationId xmlns:a16="http://schemas.microsoft.com/office/drawing/2014/main" id="{006F5454-89E1-ED76-95DE-A9FC03EF6C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直線コネクタ 235">
                      <a:extLst>
                        <a:ext uri="{FF2B5EF4-FFF2-40B4-BE49-F238E27FC236}">
                          <a16:creationId xmlns:a16="http://schemas.microsoft.com/office/drawing/2014/main" id="{0D65214B-B4D3-1E52-4FD7-6C060427EA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直線コネクタ 236">
                      <a:extLst>
                        <a:ext uri="{FF2B5EF4-FFF2-40B4-BE49-F238E27FC236}">
                          <a16:creationId xmlns:a16="http://schemas.microsoft.com/office/drawing/2014/main" id="{FE5C95FB-C174-BF71-50BA-8196C0DBB5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直線コネクタ 237">
                      <a:extLst>
                        <a:ext uri="{FF2B5EF4-FFF2-40B4-BE49-F238E27FC236}">
                          <a16:creationId xmlns:a16="http://schemas.microsoft.com/office/drawing/2014/main" id="{4B9314F3-0883-F350-2385-6ED67C2FFC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直線コネクタ 238">
                      <a:extLst>
                        <a:ext uri="{FF2B5EF4-FFF2-40B4-BE49-F238E27FC236}">
                          <a16:creationId xmlns:a16="http://schemas.microsoft.com/office/drawing/2014/main" id="{42638EFC-F14C-5D5C-F01D-F0F970157E5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線コネクタ 239">
                      <a:extLst>
                        <a:ext uri="{FF2B5EF4-FFF2-40B4-BE49-F238E27FC236}">
                          <a16:creationId xmlns:a16="http://schemas.microsoft.com/office/drawing/2014/main" id="{75CA4A26-9D7C-FE11-FBCB-49E41DB828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線コネクタ 240">
                      <a:extLst>
                        <a:ext uri="{FF2B5EF4-FFF2-40B4-BE49-F238E27FC236}">
                          <a16:creationId xmlns:a16="http://schemas.microsoft.com/office/drawing/2014/main" id="{8EE54F67-97B8-62E0-73C7-9C08ADF66F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線コネクタ 241">
                      <a:extLst>
                        <a:ext uri="{FF2B5EF4-FFF2-40B4-BE49-F238E27FC236}">
                          <a16:creationId xmlns:a16="http://schemas.microsoft.com/office/drawing/2014/main" id="{5F16F728-679D-9E28-673A-50E13B64D6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線コネクタ 242">
                      <a:extLst>
                        <a:ext uri="{FF2B5EF4-FFF2-40B4-BE49-F238E27FC236}">
                          <a16:creationId xmlns:a16="http://schemas.microsoft.com/office/drawing/2014/main" id="{853254BB-92A9-4DBB-3303-E1FA3CFC6D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0" name="グループ化 99">
                  <a:extLst>
                    <a:ext uri="{FF2B5EF4-FFF2-40B4-BE49-F238E27FC236}">
                      <a16:creationId xmlns:a16="http://schemas.microsoft.com/office/drawing/2014/main" id="{E7BF6183-C9B1-0E8A-85C8-A082FA0573A5}"/>
                    </a:ext>
                  </a:extLst>
                </p:cNvPr>
                <p:cNvGrpSpPr/>
                <p:nvPr/>
              </p:nvGrpSpPr>
              <p:grpSpPr>
                <a:xfrm>
                  <a:off x="4803980" y="1855442"/>
                  <a:ext cx="1591316" cy="1534585"/>
                  <a:chOff x="5110738" y="2001782"/>
                  <a:chExt cx="1591316" cy="1534585"/>
                </a:xfrm>
              </p:grpSpPr>
              <p:grpSp>
                <p:nvGrpSpPr>
                  <p:cNvPr id="99" name="グループ化 98">
                    <a:extLst>
                      <a:ext uri="{FF2B5EF4-FFF2-40B4-BE49-F238E27FC236}">
                        <a16:creationId xmlns:a16="http://schemas.microsoft.com/office/drawing/2014/main" id="{40A9673B-21C3-488F-1391-9F5F05301164}"/>
                      </a:ext>
                    </a:extLst>
                  </p:cNvPr>
                  <p:cNvGrpSpPr/>
                  <p:nvPr/>
                </p:nvGrpSpPr>
                <p:grpSpPr>
                  <a:xfrm>
                    <a:off x="5110738" y="2001782"/>
                    <a:ext cx="1591316" cy="1534585"/>
                    <a:chOff x="5110738" y="2001782"/>
                    <a:chExt cx="1591316" cy="1534585"/>
                  </a:xfrm>
                </p:grpSpPr>
                <p:grpSp>
                  <p:nvGrpSpPr>
                    <p:cNvPr id="142" name="グループ化 141">
                      <a:extLst>
                        <a:ext uri="{FF2B5EF4-FFF2-40B4-BE49-F238E27FC236}">
                          <a16:creationId xmlns:a16="http://schemas.microsoft.com/office/drawing/2014/main" id="{8533BC08-D20A-7AEC-2C92-39D77BF4B7A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110738" y="2001782"/>
                      <a:ext cx="1591316" cy="1534585"/>
                      <a:chOff x="5110738" y="2001782"/>
                      <a:chExt cx="1591316" cy="1534585"/>
                    </a:xfrm>
                  </p:grpSpPr>
                  <p:pic>
                    <p:nvPicPr>
                      <p:cNvPr id="141" name="図 14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front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E7D44565-07AA-C2A6-2012-F9B5FD114FB0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2"/>
                        </p:custDataLst>
                      </p:nvPr>
                    </p:nvPicPr>
                    <p:blipFill>
                      <a:blip r:embed="rId5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110738" y="2698881"/>
                        <a:ext cx="837486" cy="837486"/>
                      </a:xfrm>
                      <a:prstGeom prst="rect">
                        <a:avLst/>
                      </a:prstGeom>
                      <a:scene3d>
                        <a:camera prst="isometricOffAxis2Left"/>
                        <a:lightRig rig="threePt" dir="t"/>
                      </a:scene3d>
                    </p:spPr>
                  </p:pic>
                  <p:pic>
                    <p:nvPicPr>
                      <p:cNvPr id="125" name="図 12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top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843BE474-A808-BC94-EC7C-DD93C33097C9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3"/>
                        </p:custDataLst>
                      </p:nvPr>
                    </p:nvPicPr>
                    <p:blipFill>
                      <a:blip r:embed="rId5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356486" y="2001782"/>
                        <a:ext cx="837486" cy="1124572"/>
                      </a:xfrm>
                      <a:prstGeom prst="rect">
                        <a:avLst/>
                      </a:prstGeom>
                      <a:scene3d>
                        <a:camera prst="isometricOffAxis2Top"/>
                        <a:lightRig rig="threePt" dir="t"/>
                      </a:scene3d>
                    </p:spPr>
                  </p:pic>
                  <p:pic>
                    <p:nvPicPr>
                      <p:cNvPr id="137" name="図 1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side.eps}&#10;\end{minipage}&#10;\end{figure}&#10;\end{document}&#10;" title="IguanaTex Bitmap Display">
                        <a:extLst>
                          <a:ext uri="{FF2B5EF4-FFF2-40B4-BE49-F238E27FC236}">
                            <a16:creationId xmlns:a16="http://schemas.microsoft.com/office/drawing/2014/main" id="{A03F79F2-A7A3-95B1-C57C-26DD40502A4D}"/>
                          </a:ext>
                        </a:extLst>
                      </p:cNvPr>
                      <p:cNvPicPr>
                        <a:picLocks noChangeAspect="1"/>
                      </p:cNvPicPr>
                      <p:nvPr>
                        <p:custDataLst>
                          <p:tags r:id="rId4"/>
                        </p:custDataLst>
                      </p:nvPr>
                    </p:nvPicPr>
                    <p:blipFill>
                      <a:blip r:embed="rId5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5589959" y="2601499"/>
                        <a:ext cx="1112095" cy="828000"/>
                      </a:xfrm>
                      <a:prstGeom prst="rect">
                        <a:avLst/>
                      </a:prstGeom>
                      <a:scene3d>
                        <a:camera prst="isometricOffAxis2Right"/>
                        <a:lightRig rig="threePt" dir="t"/>
                      </a:scene3d>
                    </p:spPr>
                  </p:pic>
                </p:grpSp>
                <p:pic>
                  <p:nvPicPr>
                    <p:cNvPr id="78" name="図 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h} \mathbf{D}_{b} \mathbf{u}&#10;\end{equation*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28B42C38-37F7-A930-1BB7-34BF0813BDE7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1"/>
                      </p:custDataLst>
                    </p:nvPr>
                  </p:nvPicPr>
                  <p:blipFill>
                    <a:blip r:embed="rId6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138510" y="2746165"/>
                      <a:ext cx="743315" cy="1920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</p:grpSp>
              <p:grpSp>
                <p:nvGrpSpPr>
                  <p:cNvPr id="246" name="グループ化 245">
                    <a:extLst>
                      <a:ext uri="{FF2B5EF4-FFF2-40B4-BE49-F238E27FC236}">
                        <a16:creationId xmlns:a16="http://schemas.microsoft.com/office/drawing/2014/main" id="{1967E05A-9EE3-2246-3E44-E91BF7DF767B}"/>
                      </a:ext>
                    </a:extLst>
                  </p:cNvPr>
                  <p:cNvGrpSpPr/>
                  <p:nvPr/>
                </p:nvGrpSpPr>
                <p:grpSpPr>
                  <a:xfrm>
                    <a:off x="5729007" y="2760392"/>
                    <a:ext cx="661176" cy="518308"/>
                    <a:chOff x="6823833" y="1208892"/>
                    <a:chExt cx="661176" cy="518308"/>
                  </a:xfrm>
                </p:grpSpPr>
                <p:cxnSp>
                  <p:nvCxnSpPr>
                    <p:cNvPr id="247" name="直線コネクタ 246">
                      <a:extLst>
                        <a:ext uri="{FF2B5EF4-FFF2-40B4-BE49-F238E27FC236}">
                          <a16:creationId xmlns:a16="http://schemas.microsoft.com/office/drawing/2014/main" id="{A85FA7C1-0DCA-EDBC-D3C4-71CD0DC7F7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85000" y="154940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直線コネクタ 247">
                      <a:extLst>
                        <a:ext uri="{FF2B5EF4-FFF2-40B4-BE49-F238E27FC236}">
                          <a16:creationId xmlns:a16="http://schemas.microsoft.com/office/drawing/2014/main" id="{F46D2A40-DFF0-6E28-6672-0B5B16E254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826261" y="1527440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直線コネクタ 248">
                      <a:extLst>
                        <a:ext uri="{FF2B5EF4-FFF2-40B4-BE49-F238E27FC236}">
                          <a16:creationId xmlns:a16="http://schemas.microsoft.com/office/drawing/2014/main" id="{B12FD6CE-0842-CAA5-B95C-962726D9056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478724" y="1239999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直線コネクタ 249">
                      <a:extLst>
                        <a:ext uri="{FF2B5EF4-FFF2-40B4-BE49-F238E27FC236}">
                          <a16:creationId xmlns:a16="http://schemas.microsoft.com/office/drawing/2014/main" id="{D83CFAAB-B53E-FFB4-3E1E-E41F7C77154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324737" y="1208892"/>
                      <a:ext cx="0" cy="177800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直線コネクタ 250">
                      <a:extLst>
                        <a:ext uri="{FF2B5EF4-FFF2-40B4-BE49-F238E27FC236}">
                          <a16:creationId xmlns:a16="http://schemas.microsoft.com/office/drawing/2014/main" id="{01E2C750-C4C7-1460-1BA0-AA27E237BB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23999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直線コネクタ 251">
                      <a:extLst>
                        <a:ext uri="{FF2B5EF4-FFF2-40B4-BE49-F238E27FC236}">
                          <a16:creationId xmlns:a16="http://schemas.microsoft.com/office/drawing/2014/main" id="{398D66F1-5A39-FB8F-1460-AA036D44CC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85000" y="1410209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直線コネクタ 252">
                      <a:extLst>
                        <a:ext uri="{FF2B5EF4-FFF2-40B4-BE49-F238E27FC236}">
                          <a16:creationId xmlns:a16="http://schemas.microsoft.com/office/drawing/2014/main" id="{9FA2AAC7-171D-E38C-4CB2-B158EC0C781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9437" y="1217594"/>
                      <a:ext cx="493724" cy="310989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直線コネクタ 253">
                      <a:extLst>
                        <a:ext uri="{FF2B5EF4-FFF2-40B4-BE49-F238E27FC236}">
                          <a16:creationId xmlns:a16="http://schemas.microsoft.com/office/drawing/2014/main" id="{1C17AF02-A7FC-02E5-6257-DE84754439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827849" y="1377620"/>
                      <a:ext cx="500076" cy="32444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直線コネクタ 254">
                      <a:extLst>
                        <a:ext uri="{FF2B5EF4-FFF2-40B4-BE49-F238E27FC236}">
                          <a16:creationId xmlns:a16="http://schemas.microsoft.com/office/drawing/2014/main" id="{B4FE512F-DCC4-E27B-E883-34DD787D4B7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696065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直線コネクタ 255">
                      <a:extLst>
                        <a:ext uri="{FF2B5EF4-FFF2-40B4-BE49-F238E27FC236}">
                          <a16:creationId xmlns:a16="http://schemas.microsoft.com/office/drawing/2014/main" id="{D4E18A80-02C9-1915-E3E1-03E977CF646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23833" y="1526116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直線コネクタ 256">
                      <a:extLst>
                        <a:ext uri="{FF2B5EF4-FFF2-40B4-BE49-F238E27FC236}">
                          <a16:creationId xmlns:a16="http://schemas.microsoft.com/office/drawing/2014/main" id="{3CDB5C0E-D398-EE11-6C28-2D70ED8147E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6814" y="1218139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直線コネクタ 257">
                      <a:extLst>
                        <a:ext uri="{FF2B5EF4-FFF2-40B4-BE49-F238E27FC236}">
                          <a16:creationId xmlns:a16="http://schemas.microsoft.com/office/drawing/2014/main" id="{60CE21A5-6D7A-4B76-6B25-77A806BC11A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315226" y="1379413"/>
                      <a:ext cx="168195" cy="25784"/>
                    </a:xfrm>
                    <a:prstGeom prst="line">
                      <a:avLst/>
                    </a:prstGeom>
                    <a:ln w="12700">
                      <a:solidFill>
                        <a:srgbClr val="0070C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87D522C0-A1A3-BBD9-EB51-A00FE2EB1F6F}"/>
                  </a:ext>
                </a:extLst>
              </p:cNvPr>
              <p:cNvSpPr/>
              <p:nvPr/>
            </p:nvSpPr>
            <p:spPr>
              <a:xfrm>
                <a:off x="4678678" y="707721"/>
                <a:ext cx="1578080" cy="282353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A065C896-AB57-ADE6-A73D-B431D6D0AE33}"/>
                </a:ext>
              </a:extLst>
            </p:cNvPr>
            <p:cNvCxnSpPr>
              <a:cxnSpLocks/>
            </p:cNvCxnSpPr>
            <p:nvPr/>
          </p:nvCxnSpPr>
          <p:spPr>
            <a:xfrm>
              <a:off x="6228335" y="1396465"/>
              <a:ext cx="5630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テキスト ボックス 165">
              <a:extLst>
                <a:ext uri="{FF2B5EF4-FFF2-40B4-BE49-F238E27FC236}">
                  <a16:creationId xmlns:a16="http://schemas.microsoft.com/office/drawing/2014/main" id="{72344C13-020F-179E-1E4D-8FF1AE2E4037}"/>
                </a:ext>
              </a:extLst>
            </p:cNvPr>
            <p:cNvSpPr txBox="1"/>
            <p:nvPr/>
          </p:nvSpPr>
          <p:spPr>
            <a:xfrm>
              <a:off x="2045860" y="3500844"/>
              <a:ext cx="3170753" cy="42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1134" b="1" dirty="0"/>
                <a:t>The first-order</a:t>
              </a:r>
              <a:br>
                <a:rPr lang="en-US" altLang="ja-JP" sz="1134" b="1" dirty="0"/>
              </a:br>
              <a:r>
                <a:rPr lang="en-US" altLang="ja-JP" sz="1134" b="1" dirty="0"/>
                <a:t>differences</a:t>
              </a:r>
              <a:endParaRPr lang="ja-JP" altLang="en-US" sz="1134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571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36B9798A-5F7E-657E-1152-B444A5DFD309}"/>
              </a:ext>
            </a:extLst>
          </p:cNvPr>
          <p:cNvGrpSpPr/>
          <p:nvPr/>
        </p:nvGrpSpPr>
        <p:grpSpPr>
          <a:xfrm>
            <a:off x="7133867" y="5964641"/>
            <a:ext cx="1669280" cy="1613281"/>
            <a:chOff x="1762794" y="1171022"/>
            <a:chExt cx="1589790" cy="1536457"/>
          </a:xfrm>
        </p:grpSpPr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C6A309F4-BAD8-593D-1873-0B6E2996C32F}"/>
                </a:ext>
              </a:extLst>
            </p:cNvPr>
            <p:cNvGrpSpPr/>
            <p:nvPr/>
          </p:nvGrpSpPr>
          <p:grpSpPr>
            <a:xfrm>
              <a:off x="1762794" y="1171022"/>
              <a:ext cx="1589790" cy="1536457"/>
              <a:chOff x="1760356" y="1168577"/>
              <a:chExt cx="1589790" cy="1536457"/>
            </a:xfrm>
          </p:grpSpPr>
          <p:pic>
            <p:nvPicPr>
              <p:cNvPr id="81" name="図 8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22F88FA9-FABF-514E-5599-9B2DD222706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6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0356" y="1866234"/>
                <a:ext cx="838800" cy="8388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85" name="図 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EC0B0A83-FD29-AE73-DAC8-3F1C12FFCD8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5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6346" y="1168577"/>
                <a:ext cx="837486" cy="1124572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89" name="図 8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7F0AF0A-D6A6-9E3F-86DE-5622F4C444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8052" y="1769709"/>
                <a:ext cx="1112094" cy="828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74" name="図 7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FA774C3A-8C16-1072-2805-F1FE7756AD20}"/>
                </a:ext>
              </a:extLst>
            </p:cNvPr>
            <p:cNvPicPr>
              <a:picLocks noChangeAspect="1"/>
            </p:cNvPicPr>
            <p:nvPr>
              <p:custDataLst>
                <p:tags r:id="rId63"/>
              </p:custDataLst>
            </p:nvPr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337" y="1916771"/>
              <a:ext cx="131657" cy="104229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F4D7C286-A165-4457-4CEE-F430338384F9}"/>
              </a:ext>
            </a:extLst>
          </p:cNvPr>
          <p:cNvGrpSpPr/>
          <p:nvPr/>
        </p:nvGrpSpPr>
        <p:grpSpPr>
          <a:xfrm>
            <a:off x="8977249" y="5964639"/>
            <a:ext cx="1668915" cy="1611496"/>
            <a:chOff x="3469681" y="1168962"/>
            <a:chExt cx="1589444" cy="1534758"/>
          </a:xfrm>
        </p:grpSpPr>
        <p:grpSp>
          <p:nvGrpSpPr>
            <p:cNvPr id="102" name="グループ化 101">
              <a:extLst>
                <a:ext uri="{FF2B5EF4-FFF2-40B4-BE49-F238E27FC236}">
                  <a16:creationId xmlns:a16="http://schemas.microsoft.com/office/drawing/2014/main" id="{AF0C53AE-91F9-63CB-8497-9ABE9BA7B077}"/>
                </a:ext>
              </a:extLst>
            </p:cNvPr>
            <p:cNvGrpSpPr/>
            <p:nvPr/>
          </p:nvGrpSpPr>
          <p:grpSpPr>
            <a:xfrm>
              <a:off x="3469681" y="1168962"/>
              <a:ext cx="1589444" cy="1534758"/>
              <a:chOff x="3467236" y="1168962"/>
              <a:chExt cx="1589444" cy="1534758"/>
            </a:xfrm>
          </p:grpSpPr>
          <p:pic>
            <p:nvPicPr>
              <p:cNvPr id="93" name="図 9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29AD1179-9B24-B324-A24C-AD70FC4566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7236" y="1866234"/>
                <a:ext cx="837486" cy="837486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97" name="図 9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FFA04C5D-A05E-0383-9F62-2AC03C43D47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1"/>
                </p:custDataLst>
              </p:nvPr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3921" y="1168962"/>
                <a:ext cx="837486" cy="1124572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101" name="図 10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0764BFFB-1CFF-B506-DB87-4F697FAFBB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2"/>
                </p:custDataLst>
              </p:nvPr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4586" y="1768773"/>
                <a:ext cx="1112094" cy="8280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71" name="図 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b} \mathbf{u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01BB5DAB-1216-BA08-91A5-BD5DD9726EA8}"/>
                </a:ext>
              </a:extLst>
            </p:cNvPr>
            <p:cNvPicPr>
              <a:picLocks noChangeAspect="1"/>
            </p:cNvPicPr>
            <p:nvPr>
              <p:custDataLst>
                <p:tags r:id="rId59"/>
              </p:custDataLst>
            </p:nvPr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1398" y="1901530"/>
              <a:ext cx="425143" cy="1920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59" name="グループ化 58">
            <a:extLst>
              <a:ext uri="{FF2B5EF4-FFF2-40B4-BE49-F238E27FC236}">
                <a16:creationId xmlns:a16="http://schemas.microsoft.com/office/drawing/2014/main" id="{11B27C7B-54F6-D35E-190B-FA247A136955}"/>
              </a:ext>
            </a:extLst>
          </p:cNvPr>
          <p:cNvGrpSpPr/>
          <p:nvPr/>
        </p:nvGrpSpPr>
        <p:grpSpPr>
          <a:xfrm>
            <a:off x="14826307" y="6067746"/>
            <a:ext cx="1220751" cy="2152458"/>
            <a:chOff x="8269617" y="1269219"/>
            <a:chExt cx="1162620" cy="2049960"/>
          </a:xfrm>
        </p:grpSpPr>
        <p:grpSp>
          <p:nvGrpSpPr>
            <p:cNvPr id="53" name="グループ化 52">
              <a:extLst>
                <a:ext uri="{FF2B5EF4-FFF2-40B4-BE49-F238E27FC236}">
                  <a16:creationId xmlns:a16="http://schemas.microsoft.com/office/drawing/2014/main" id="{D688EB3D-F92B-4257-C9FE-6AEC06FF3B54}"/>
                </a:ext>
              </a:extLst>
            </p:cNvPr>
            <p:cNvGrpSpPr/>
            <p:nvPr/>
          </p:nvGrpSpPr>
          <p:grpSpPr>
            <a:xfrm>
              <a:off x="8269617" y="1269219"/>
              <a:ext cx="1162620" cy="1708427"/>
              <a:chOff x="8679898" y="1239279"/>
              <a:chExt cx="1162620" cy="1708427"/>
            </a:xfrm>
          </p:grpSpPr>
          <p:pic>
            <p:nvPicPr>
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4A76393A-A9B6-C560-0575-8C897B1453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8"/>
                </p:custDataLst>
              </p:nvPr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8125" y="2048584"/>
                <a:ext cx="205715" cy="22442"/>
              </a:xfrm>
              <a:prstGeom prst="rect">
                <a:avLst/>
              </a:prstGeom>
            </p:spPr>
          </p:pic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572FCD28-50F7-702C-E466-D964B2D49D61}"/>
                  </a:ext>
                </a:extLst>
              </p:cNvPr>
              <p:cNvSpPr/>
              <p:nvPr/>
            </p:nvSpPr>
            <p:spPr>
              <a:xfrm>
                <a:off x="8817835" y="1373530"/>
                <a:ext cx="36000" cy="14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7C25F2E5-7125-14BA-3E09-F2DCD711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799" y="1239279"/>
                <a:ext cx="0" cy="17084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27693A8-2D16-5CF3-502D-41B8B28A5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2518" y="1239279"/>
                <a:ext cx="0" cy="170842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8519ADC2-8FC1-9FA2-3A6D-282190EE0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898" y="1253081"/>
                <a:ext cx="1980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3773BE32-448B-179F-78D8-9980100EA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4511" y="1253081"/>
                <a:ext cx="1980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87302F22-E4AE-A2DC-5D53-E6D0176A6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9898" y="2932452"/>
                <a:ext cx="1980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C6F4A1A-272E-DC38-2E2B-9A414861A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44511" y="2932452"/>
                <a:ext cx="1980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3BA64E59-6447-8B1C-F571-54A7F5699E51}"/>
                  </a:ext>
                </a:extLst>
              </p:cNvPr>
              <p:cNvSpPr/>
              <p:nvPr/>
            </p:nvSpPr>
            <p:spPr>
              <a:xfrm>
                <a:off x="8936702" y="1373530"/>
                <a:ext cx="36000" cy="14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3FEF28AA-25A7-6701-421F-B09917295CE9}"/>
                  </a:ext>
                </a:extLst>
              </p:cNvPr>
              <p:cNvSpPr/>
              <p:nvPr/>
            </p:nvSpPr>
            <p:spPr>
              <a:xfrm>
                <a:off x="9055569" y="1373530"/>
                <a:ext cx="36000" cy="14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78D8CA84-61AA-1645-47F3-42D872E0766A}"/>
                  </a:ext>
                </a:extLst>
              </p:cNvPr>
              <p:cNvSpPr/>
              <p:nvPr/>
            </p:nvSpPr>
            <p:spPr>
              <a:xfrm>
                <a:off x="9174437" y="1373530"/>
                <a:ext cx="36000" cy="14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D7AC3F6B-9EAB-0A3C-16F3-E9FACC79C92F}"/>
                  </a:ext>
                </a:extLst>
              </p:cNvPr>
              <p:cNvSpPr/>
              <p:nvPr/>
            </p:nvSpPr>
            <p:spPr>
              <a:xfrm>
                <a:off x="9549384" y="1373530"/>
                <a:ext cx="36000" cy="14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9113565-5C2A-85C9-3934-9405C9B44876}"/>
                  </a:ext>
                </a:extLst>
              </p:cNvPr>
              <p:cNvSpPr/>
              <p:nvPr/>
            </p:nvSpPr>
            <p:spPr>
              <a:xfrm>
                <a:off x="9668252" y="1373530"/>
                <a:ext cx="36000" cy="14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pic>
          <p:nvPicPr>
            <p:cNvPr id="55" name="図 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L}^{(k)}_{\mathbf{u}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8AE56802-2443-3EA7-6E37-4607E2670565}"/>
                </a:ext>
              </a:extLst>
            </p:cNvPr>
            <p:cNvPicPr>
              <a:picLocks noChangeAspect="1"/>
            </p:cNvPicPr>
            <p:nvPr>
              <p:custDataLst>
                <p:tags r:id="rId57"/>
              </p:custDataLst>
            </p:nvPr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838" y="3017465"/>
              <a:ext cx="416000" cy="301714"/>
            </a:xfrm>
            <a:prstGeom prst="rect">
              <a:avLst/>
            </a:prstGeom>
          </p:spPr>
        </p:pic>
      </p:grpSp>
      <p:grpSp>
        <p:nvGrpSpPr>
          <p:cNvPr id="151" name="グループ化 150">
            <a:extLst>
              <a:ext uri="{FF2B5EF4-FFF2-40B4-BE49-F238E27FC236}">
                <a16:creationId xmlns:a16="http://schemas.microsoft.com/office/drawing/2014/main" id="{DD49FAE1-6936-0DA7-B81E-C2347866C9B2}"/>
              </a:ext>
            </a:extLst>
          </p:cNvPr>
          <p:cNvGrpSpPr/>
          <p:nvPr/>
        </p:nvGrpSpPr>
        <p:grpSpPr>
          <a:xfrm>
            <a:off x="8531105" y="6697870"/>
            <a:ext cx="469075" cy="301766"/>
            <a:chOff x="2967366" y="1869337"/>
            <a:chExt cx="446738" cy="287396"/>
          </a:xfrm>
        </p:grpSpPr>
        <p:pic>
          <p:nvPicPr>
            <p:cNvPr id="77" name="図 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b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A6E93007-066D-A526-1E4E-F01FAE919B55}"/>
                </a:ext>
              </a:extLst>
            </p:cNvPr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4559" y="1869337"/>
              <a:ext cx="297143" cy="213333"/>
            </a:xfrm>
            <a:prstGeom prst="rect">
              <a:avLst/>
            </a:prstGeom>
          </p:spPr>
        </p:pic>
        <p:cxnSp>
          <p:nvCxnSpPr>
            <p:cNvPr id="106" name="直線矢印コネクタ 105">
              <a:extLst>
                <a:ext uri="{FF2B5EF4-FFF2-40B4-BE49-F238E27FC236}">
                  <a16:creationId xmlns:a16="http://schemas.microsoft.com/office/drawing/2014/main" id="{8EC1AABE-F72C-88A3-F3D7-4C0B532FF594}"/>
                </a:ext>
              </a:extLst>
            </p:cNvPr>
            <p:cNvCxnSpPr>
              <a:cxnSpLocks/>
            </p:cNvCxnSpPr>
            <p:nvPr/>
          </p:nvCxnSpPr>
          <p:spPr>
            <a:xfrm>
              <a:off x="2967366" y="2156733"/>
              <a:ext cx="4467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グループ化 151">
            <a:extLst>
              <a:ext uri="{FF2B5EF4-FFF2-40B4-BE49-F238E27FC236}">
                <a16:creationId xmlns:a16="http://schemas.microsoft.com/office/drawing/2014/main" id="{58A2F38B-8475-981C-D708-4BEFC0C236B6}"/>
              </a:ext>
            </a:extLst>
          </p:cNvPr>
          <p:cNvGrpSpPr/>
          <p:nvPr/>
        </p:nvGrpSpPr>
        <p:grpSpPr>
          <a:xfrm>
            <a:off x="10362048" y="6208267"/>
            <a:ext cx="541814" cy="394712"/>
            <a:chOff x="4785984" y="1403048"/>
            <a:chExt cx="516013" cy="375915"/>
          </a:xfrm>
        </p:grpSpPr>
        <p:pic>
          <p:nvPicPr>
            <p:cNvPr id="83" name="図 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v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7D35731C-EA0C-7208-6F89-658352CDFF85}"/>
                </a:ext>
              </a:extLst>
            </p:cNvPr>
            <p:cNvPicPr>
              <a:picLocks noChangeAspect="1"/>
            </p:cNvPicPr>
            <p:nvPr>
              <p:custDataLst>
                <p:tags r:id="rId55"/>
              </p:custDataLst>
            </p:nvPr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432" y="1403048"/>
              <a:ext cx="309333" cy="219393"/>
            </a:xfrm>
            <a:prstGeom prst="rect">
              <a:avLst/>
            </a:prstGeom>
          </p:spPr>
        </p:pic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FC39C9CE-23FC-D50F-4A41-369793705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984" y="1629668"/>
              <a:ext cx="516013" cy="14929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グループ化 152">
            <a:extLst>
              <a:ext uri="{FF2B5EF4-FFF2-40B4-BE49-F238E27FC236}">
                <a16:creationId xmlns:a16="http://schemas.microsoft.com/office/drawing/2014/main" id="{BCC59B58-49F7-5B2C-DAE3-C90AFD78CD88}"/>
              </a:ext>
            </a:extLst>
          </p:cNvPr>
          <p:cNvGrpSpPr/>
          <p:nvPr/>
        </p:nvGrpSpPr>
        <p:grpSpPr>
          <a:xfrm>
            <a:off x="10349426" y="7193882"/>
            <a:ext cx="554772" cy="354336"/>
            <a:chOff x="4754695" y="2330073"/>
            <a:chExt cx="528354" cy="337464"/>
          </a:xfrm>
        </p:grpSpPr>
        <p:pic>
          <p:nvPicPr>
            <p:cNvPr id="87" name="図 8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h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6AA43457-6110-445F-1936-AB5A38848385}"/>
                </a:ext>
              </a:extLst>
            </p:cNvPr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5984" y="2454204"/>
              <a:ext cx="323047" cy="213333"/>
            </a:xfrm>
            <a:prstGeom prst="rect">
              <a:avLst/>
            </a:prstGeom>
          </p:spPr>
        </p:pic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FEA34EF5-1961-D990-3070-6CB63AFD8C0F}"/>
                </a:ext>
              </a:extLst>
            </p:cNvPr>
            <p:cNvCxnSpPr>
              <a:cxnSpLocks/>
            </p:cNvCxnSpPr>
            <p:nvPr/>
          </p:nvCxnSpPr>
          <p:spPr>
            <a:xfrm>
              <a:off x="4754695" y="2330073"/>
              <a:ext cx="528354" cy="17759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BC1D543-E7EC-4B52-1564-23E83A5E76EB}"/>
              </a:ext>
            </a:extLst>
          </p:cNvPr>
          <p:cNvCxnSpPr>
            <a:cxnSpLocks/>
          </p:cNvCxnSpPr>
          <p:nvPr/>
        </p:nvCxnSpPr>
        <p:spPr>
          <a:xfrm flipV="1">
            <a:off x="14340964" y="6954664"/>
            <a:ext cx="376787" cy="23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2C32F37-DB34-5C29-42F4-0621FBA53144}"/>
              </a:ext>
            </a:extLst>
          </p:cNvPr>
          <p:cNvCxnSpPr>
            <a:cxnSpLocks/>
          </p:cNvCxnSpPr>
          <p:nvPr/>
        </p:nvCxnSpPr>
        <p:spPr>
          <a:xfrm flipH="1" flipV="1">
            <a:off x="14000312" y="5737047"/>
            <a:ext cx="978420" cy="65344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AACA4D5E-2350-50B7-3268-C6A82D02C661}"/>
              </a:ext>
            </a:extLst>
          </p:cNvPr>
          <p:cNvCxnSpPr>
            <a:cxnSpLocks/>
          </p:cNvCxnSpPr>
          <p:nvPr/>
        </p:nvCxnSpPr>
        <p:spPr>
          <a:xfrm flipH="1" flipV="1">
            <a:off x="14000312" y="5992141"/>
            <a:ext cx="1248410" cy="6142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30D68DAB-6199-F424-7331-F1AC4CA44E62}"/>
              </a:ext>
            </a:extLst>
          </p:cNvPr>
          <p:cNvCxnSpPr>
            <a:cxnSpLocks/>
          </p:cNvCxnSpPr>
          <p:nvPr/>
        </p:nvCxnSpPr>
        <p:spPr>
          <a:xfrm flipH="1" flipV="1">
            <a:off x="14000312" y="7115961"/>
            <a:ext cx="1109830" cy="183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6467D55A-9D09-4A7A-5C34-83B9A8D35F5D}"/>
              </a:ext>
            </a:extLst>
          </p:cNvPr>
          <p:cNvCxnSpPr>
            <a:cxnSpLocks/>
          </p:cNvCxnSpPr>
          <p:nvPr/>
        </p:nvCxnSpPr>
        <p:spPr>
          <a:xfrm flipH="1" flipV="1">
            <a:off x="14000314" y="7371051"/>
            <a:ext cx="1383059" cy="103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A7C2FEDB-4611-E2CC-3A00-272669DB07FC}"/>
              </a:ext>
            </a:extLst>
          </p:cNvPr>
          <p:cNvCxnSpPr>
            <a:cxnSpLocks/>
          </p:cNvCxnSpPr>
          <p:nvPr/>
        </p:nvCxnSpPr>
        <p:spPr>
          <a:xfrm flipH="1">
            <a:off x="14000313" y="6642787"/>
            <a:ext cx="1738955" cy="1378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246E96FF-C97D-B53A-668A-704B81335A86}"/>
              </a:ext>
            </a:extLst>
          </p:cNvPr>
          <p:cNvCxnSpPr>
            <a:cxnSpLocks/>
          </p:cNvCxnSpPr>
          <p:nvPr/>
        </p:nvCxnSpPr>
        <p:spPr>
          <a:xfrm flipH="1">
            <a:off x="14000312" y="7332404"/>
            <a:ext cx="1863765" cy="827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6" name="図 47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 title="IguanaTex Bitmap Display">
            <a:extLst>
              <a:ext uri="{FF2B5EF4-FFF2-40B4-BE49-F238E27FC236}">
                <a16:creationId xmlns:a16="http://schemas.microsoft.com/office/drawing/2014/main" id="{C47CD08A-1C4B-3066-DCD1-32840CC09B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356" y="6279118"/>
            <a:ext cx="152229" cy="53486"/>
          </a:xfrm>
          <a:prstGeom prst="rect">
            <a:avLst/>
          </a:prstGeom>
        </p:spPr>
      </p:pic>
      <p:pic>
        <p:nvPicPr>
          <p:cNvPr id="478" name="図 4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 title="IguanaTex Bitmap Display">
            <a:extLst>
              <a:ext uri="{FF2B5EF4-FFF2-40B4-BE49-F238E27FC236}">
                <a16:creationId xmlns:a16="http://schemas.microsoft.com/office/drawing/2014/main" id="{BF8D3EA3-DC72-2C53-5804-056B68A02D3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454" y="7514850"/>
            <a:ext cx="152229" cy="53486"/>
          </a:xfrm>
          <a:prstGeom prst="rect">
            <a:avLst/>
          </a:prstGeom>
        </p:spPr>
      </p:pic>
      <p:cxnSp>
        <p:nvCxnSpPr>
          <p:cNvPr id="162" name="直線矢印コネクタ 161">
            <a:extLst>
              <a:ext uri="{FF2B5EF4-FFF2-40B4-BE49-F238E27FC236}">
                <a16:creationId xmlns:a16="http://schemas.microsoft.com/office/drawing/2014/main" id="{A065C896-AB57-ADE6-A73D-B431D6D0AE33}"/>
              </a:ext>
            </a:extLst>
          </p:cNvPr>
          <p:cNvCxnSpPr>
            <a:cxnSpLocks/>
          </p:cNvCxnSpPr>
          <p:nvPr/>
        </p:nvCxnSpPr>
        <p:spPr>
          <a:xfrm>
            <a:off x="12071087" y="6213736"/>
            <a:ext cx="46381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四角形: 角を丸くする 155">
            <a:extLst>
              <a:ext uri="{FF2B5EF4-FFF2-40B4-BE49-F238E27FC236}">
                <a16:creationId xmlns:a16="http://schemas.microsoft.com/office/drawing/2014/main" id="{87D522C0-A1A3-BBD9-EB51-A00FE2EB1F6F}"/>
              </a:ext>
            </a:extLst>
          </p:cNvPr>
          <p:cNvSpPr/>
          <p:nvPr/>
        </p:nvSpPr>
        <p:spPr>
          <a:xfrm>
            <a:off x="10773962" y="5478175"/>
            <a:ext cx="1335151" cy="26345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34"/>
          </a:p>
        </p:txBody>
      </p:sp>
      <p:pic>
        <p:nvPicPr>
          <p:cNvPr id="67" name="図 6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$(23)$}&#10;&#10;\end{document}&#10;" title="IguanaTex Bitmap Display">
            <a:extLst>
              <a:ext uri="{FF2B5EF4-FFF2-40B4-BE49-F238E27FC236}">
                <a16:creationId xmlns:a16="http://schemas.microsoft.com/office/drawing/2014/main" id="{FAD695F7-8E29-52C8-CD56-B4BE580654D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17" y="248201"/>
            <a:ext cx="3516446" cy="318804"/>
          </a:xfrm>
          <a:prstGeom prst="rect">
            <a:avLst/>
          </a:prstGeom>
        </p:spPr>
      </p:pic>
      <p:pic>
        <p:nvPicPr>
          <p:cNvPr id="61" name="図 60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(\HSIClean)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, &amp; \cdots \textcircled{\scriptsize{5}}&#10; \end{array}&#10;\right.&#10;\end{align*}&#10;\end{document}" title="IguanaTex Bitmap Display">
            <a:extLst>
              <a:ext uri="{FF2B5EF4-FFF2-40B4-BE49-F238E27FC236}">
                <a16:creationId xmlns:a16="http://schemas.microsoft.com/office/drawing/2014/main" id="{9261CF85-965F-3B88-46F0-98F873823E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767" y="2102116"/>
            <a:ext cx="5880001" cy="3467520"/>
          </a:xfrm>
          <a:prstGeom prst="rect">
            <a:avLst/>
          </a:prstGeom>
        </p:spPr>
      </p:pic>
      <p:grpSp>
        <p:nvGrpSpPr>
          <p:cNvPr id="215" name="グループ化 214">
            <a:extLst>
              <a:ext uri="{FF2B5EF4-FFF2-40B4-BE49-F238E27FC236}">
                <a16:creationId xmlns:a16="http://schemas.microsoft.com/office/drawing/2014/main" id="{2F2AADCE-85EE-F0DB-C1FD-41868F95D70B}"/>
              </a:ext>
            </a:extLst>
          </p:cNvPr>
          <p:cNvGrpSpPr/>
          <p:nvPr/>
        </p:nvGrpSpPr>
        <p:grpSpPr>
          <a:xfrm>
            <a:off x="4959238" y="672065"/>
            <a:ext cx="2277048" cy="2401798"/>
            <a:chOff x="560276" y="672065"/>
            <a:chExt cx="2277048" cy="2401798"/>
          </a:xfrm>
        </p:grpSpPr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09BDD350-9365-D06C-6D37-19D0EDFBD752}"/>
                </a:ext>
              </a:extLst>
            </p:cNvPr>
            <p:cNvGrpSpPr/>
            <p:nvPr/>
          </p:nvGrpSpPr>
          <p:grpSpPr>
            <a:xfrm>
              <a:off x="837723" y="672065"/>
              <a:ext cx="1999601" cy="1918362"/>
              <a:chOff x="837723" y="672065"/>
              <a:chExt cx="1999601" cy="1918362"/>
            </a:xfrm>
          </p:grpSpPr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1D92C4D5-E3F7-72FA-0552-FDF7D5480222}"/>
                  </a:ext>
                </a:extLst>
              </p:cNvPr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837723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86" name="図 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EC1BC7BD-5325-70CA-41F8-C1FCB5A67CC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1"/>
                  </p:custDataLst>
                </p:nvPr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03" name="図 10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0041FB24-0167-463C-43CE-0C28497B2DB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2"/>
                  </p:custDataLst>
                </p:nvPr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12" name="図 11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3FA967D-620F-BF8E-62E8-21E05DA0186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3"/>
                  </p:custDataLst>
                </p:nvPr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24" name="図 1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EA5DE6B8-3A76-15F9-0945-3B3B3D08E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0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230" y="1605533"/>
                <a:ext cx="175543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70" name="図 6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 title="IguanaTex Bitmap Display">
              <a:extLst>
                <a:ext uri="{FF2B5EF4-FFF2-40B4-BE49-F238E27FC236}">
                  <a16:creationId xmlns:a16="http://schemas.microsoft.com/office/drawing/2014/main" id="{56F404B9-BC6B-4296-D40D-3AAFC49AAF7F}"/>
                </a:ext>
              </a:extLst>
            </p:cNvPr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76" y="2826941"/>
              <a:ext cx="2190294" cy="246922"/>
            </a:xfrm>
            <a:prstGeom prst="rect">
              <a:avLst/>
            </a:prstGeom>
          </p:spPr>
        </p:pic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C72D47B2-EA70-1925-1757-88784EA478FD}"/>
              </a:ext>
            </a:extLst>
          </p:cNvPr>
          <p:cNvGrpSpPr/>
          <p:nvPr/>
        </p:nvGrpSpPr>
        <p:grpSpPr>
          <a:xfrm>
            <a:off x="7495527" y="672065"/>
            <a:ext cx="2019413" cy="2401798"/>
            <a:chOff x="2888888" y="672065"/>
            <a:chExt cx="2019413" cy="2401798"/>
          </a:xfrm>
        </p:grpSpPr>
        <p:pic>
          <p:nvPicPr>
            <p:cNvPr id="80" name="図 7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 title="IguanaTex Bitmap Display">
              <a:extLst>
                <a:ext uri="{FF2B5EF4-FFF2-40B4-BE49-F238E27FC236}">
                  <a16:creationId xmlns:a16="http://schemas.microsoft.com/office/drawing/2014/main" id="{4086EBE5-87F1-307C-D346-06DAEC453D03}"/>
                </a:ext>
              </a:extLst>
            </p:cNvPr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888" y="2826941"/>
              <a:ext cx="1743700" cy="246922"/>
            </a:xfrm>
            <a:prstGeom prst="rect">
              <a:avLst/>
            </a:prstGeom>
          </p:spPr>
        </p:pic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DCD64313-8283-301B-58C5-9CE02BC6ABF7}"/>
                </a:ext>
              </a:extLst>
            </p:cNvPr>
            <p:cNvGrpSpPr/>
            <p:nvPr/>
          </p:nvGrpSpPr>
          <p:grpSpPr>
            <a:xfrm>
              <a:off x="2908700" y="672065"/>
              <a:ext cx="1999601" cy="1918362"/>
              <a:chOff x="837723" y="672065"/>
              <a:chExt cx="1999601" cy="1918362"/>
            </a:xfrm>
          </p:grpSpPr>
          <p:grpSp>
            <p:nvGrpSpPr>
              <p:cNvPr id="143" name="グループ化 142">
                <a:extLst>
                  <a:ext uri="{FF2B5EF4-FFF2-40B4-BE49-F238E27FC236}">
                    <a16:creationId xmlns:a16="http://schemas.microsoft.com/office/drawing/2014/main" id="{8275F42D-3473-F386-5B79-C6391291FA65}"/>
                  </a:ext>
                </a:extLst>
              </p:cNvPr>
              <p:cNvGrpSpPr/>
              <p:nvPr>
                <p:custDataLst>
                  <p:tags r:id="rId43"/>
                </p:custDataLst>
              </p:nvPr>
            </p:nvGrpSpPr>
            <p:grpSpPr>
              <a:xfrm>
                <a:off x="837723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45" name="図 14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2AE5172-32CC-E096-2F1A-F72855477CF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46" name="図 14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30A68447-C896-3E46-8072-A30EA9A87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49" name="図 14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F6C4CB89-F076-8324-A501-D2DCB422541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44" name="図 14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7DA8781A-F6B2-6DDA-9FE1-3971C6ACA12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230" y="1605533"/>
                <a:ext cx="175543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</p:grp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68F5F0D1-E233-8343-AAC4-9CCB0FA0A46E}"/>
              </a:ext>
            </a:extLst>
          </p:cNvPr>
          <p:cNvGrpSpPr/>
          <p:nvPr/>
        </p:nvGrpSpPr>
        <p:grpSpPr>
          <a:xfrm>
            <a:off x="9774180" y="672065"/>
            <a:ext cx="1999601" cy="2343878"/>
            <a:chOff x="5244449" y="672065"/>
            <a:chExt cx="1999601" cy="2343878"/>
          </a:xfrm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FA63DEF6-BBF1-2E13-0AA9-3FBD18E5C994}"/>
                </a:ext>
              </a:extLst>
            </p:cNvPr>
            <p:cNvGrpSpPr/>
            <p:nvPr/>
          </p:nvGrpSpPr>
          <p:grpSpPr>
            <a:xfrm>
              <a:off x="5244449" y="672065"/>
              <a:ext cx="1999601" cy="1918362"/>
              <a:chOff x="5244449" y="672065"/>
              <a:chExt cx="1999601" cy="1918362"/>
            </a:xfrm>
          </p:grpSpPr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5F4E15CC-05A4-2A3E-2C43-F4320E6CE59D}"/>
                  </a:ext>
                </a:extLst>
              </p:cNvPr>
              <p:cNvGrpSpPr/>
              <p:nvPr>
                <p:custDataLst>
                  <p:tags r:id="rId37"/>
                </p:custDataLst>
              </p:nvPr>
            </p:nvGrpSpPr>
            <p:grpSpPr>
              <a:xfrm>
                <a:off x="5244449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64" name="図 16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3298926-8634-4EAB-ACDA-625A2E59B2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65" name="図 16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8E27BD-3554-1251-EF23-729160EFA38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67" name="図 16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B72FF2B2-B98D-D607-C05F-A9E6BC288F6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2" name="図 1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6EF096F3-F9C6-C029-1236-9EC718EFD0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8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957" y="1605534"/>
                <a:ext cx="175543" cy="1371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3" name="図 192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 title="IguanaTex Bitmap Display">
              <a:extLst>
                <a:ext uri="{FF2B5EF4-FFF2-40B4-BE49-F238E27FC236}">
                  <a16:creationId xmlns:a16="http://schemas.microsoft.com/office/drawing/2014/main" id="{18DCBDA1-3430-1B1F-9CD0-A7D4EA9489FD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539" y="2826941"/>
              <a:ext cx="1633956" cy="189002"/>
            </a:xfrm>
            <a:prstGeom prst="rect">
              <a:avLst/>
            </a:prstGeom>
          </p:spPr>
        </p:pic>
      </p:grpSp>
      <p:grpSp>
        <p:nvGrpSpPr>
          <p:cNvPr id="213" name="グループ化 212">
            <a:extLst>
              <a:ext uri="{FF2B5EF4-FFF2-40B4-BE49-F238E27FC236}">
                <a16:creationId xmlns:a16="http://schemas.microsoft.com/office/drawing/2014/main" id="{A367FED3-09DE-2880-DAAE-02FE7607675A}"/>
              </a:ext>
            </a:extLst>
          </p:cNvPr>
          <p:cNvGrpSpPr/>
          <p:nvPr/>
        </p:nvGrpSpPr>
        <p:grpSpPr>
          <a:xfrm>
            <a:off x="12033021" y="672065"/>
            <a:ext cx="1999601" cy="2398750"/>
            <a:chOff x="7293529" y="672065"/>
            <a:chExt cx="1999601" cy="2398750"/>
          </a:xfrm>
        </p:grpSpPr>
        <p:grpSp>
          <p:nvGrpSpPr>
            <p:cNvPr id="205" name="グループ化 204">
              <a:extLst>
                <a:ext uri="{FF2B5EF4-FFF2-40B4-BE49-F238E27FC236}">
                  <a16:creationId xmlns:a16="http://schemas.microsoft.com/office/drawing/2014/main" id="{A2F0B3A0-9CCB-99D5-BB3A-3A01552EE06D}"/>
                </a:ext>
              </a:extLst>
            </p:cNvPr>
            <p:cNvGrpSpPr/>
            <p:nvPr/>
          </p:nvGrpSpPr>
          <p:grpSpPr>
            <a:xfrm>
              <a:off x="7293529" y="672065"/>
              <a:ext cx="1999601" cy="1918362"/>
              <a:chOff x="7293529" y="672065"/>
              <a:chExt cx="1999601" cy="1918362"/>
            </a:xfrm>
          </p:grpSpPr>
          <p:grpSp>
            <p:nvGrpSpPr>
              <p:cNvPr id="169" name="グループ化 168">
                <a:extLst>
                  <a:ext uri="{FF2B5EF4-FFF2-40B4-BE49-F238E27FC236}">
                    <a16:creationId xmlns:a16="http://schemas.microsoft.com/office/drawing/2014/main" id="{8C45DBD7-12A3-7A3D-045C-AD30F046056A}"/>
                  </a:ext>
                </a:extLst>
              </p:cNvPr>
              <p:cNvGrpSpPr/>
              <p:nvPr>
                <p:custDataLst>
                  <p:tags r:id="rId31"/>
                </p:custDataLst>
              </p:nvPr>
            </p:nvGrpSpPr>
            <p:grpSpPr>
              <a:xfrm>
                <a:off x="7293529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71" name="図 1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E73E5E1-D084-97DB-3AED-9135C4D0195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72" name="図 17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5ACBFDE-B6BC-96B6-D9BA-4F8F8082192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73" name="図 17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8A9FAEB-05F3-0149-C345-E4B267B5943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5" name="図 1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549C15EC-9C35-3F74-220A-7B4A5C8042B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5036" y="1605533"/>
                <a:ext cx="115200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5" name="図 194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 title="IguanaTex Bitmap Display">
              <a:extLst>
                <a:ext uri="{FF2B5EF4-FFF2-40B4-BE49-F238E27FC236}">
                  <a16:creationId xmlns:a16="http://schemas.microsoft.com/office/drawing/2014/main" id="{8DF8CBAE-739D-26EF-3252-D980E52D4C62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625" y="2826941"/>
              <a:ext cx="1376364" cy="243874"/>
            </a:xfrm>
            <a:prstGeom prst="rect">
              <a:avLst/>
            </a:prstGeom>
          </p:spPr>
        </p:pic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336AAB36-5126-136D-8ED5-9977F9FECB94}"/>
              </a:ext>
            </a:extLst>
          </p:cNvPr>
          <p:cNvGrpSpPr/>
          <p:nvPr/>
        </p:nvGrpSpPr>
        <p:grpSpPr>
          <a:xfrm>
            <a:off x="14291863" y="672065"/>
            <a:ext cx="1999601" cy="2398750"/>
            <a:chOff x="9892900" y="672065"/>
            <a:chExt cx="1999601" cy="2398750"/>
          </a:xfrm>
        </p:grpSpPr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573D3345-E040-7901-169E-4D694A256E71}"/>
                </a:ext>
              </a:extLst>
            </p:cNvPr>
            <p:cNvGrpSpPr/>
            <p:nvPr/>
          </p:nvGrpSpPr>
          <p:grpSpPr>
            <a:xfrm>
              <a:off x="9892900" y="672065"/>
              <a:ext cx="1999601" cy="1918362"/>
              <a:chOff x="9892900" y="672065"/>
              <a:chExt cx="1999601" cy="1918362"/>
            </a:xfrm>
          </p:grpSpPr>
          <p:grpSp>
            <p:nvGrpSpPr>
              <p:cNvPr id="175" name="グループ化 174">
                <a:extLst>
                  <a:ext uri="{FF2B5EF4-FFF2-40B4-BE49-F238E27FC236}">
                    <a16:creationId xmlns:a16="http://schemas.microsoft.com/office/drawing/2014/main" id="{A0FFFC4D-E558-6845-6FC3-E388F446E738}"/>
                  </a:ext>
                </a:extLst>
              </p:cNvPr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9892900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77" name="図 1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A7EA7C-01CF-DCD8-3582-08FEF8E4F65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78" name="図 1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BD71595B-153D-BBB1-A210-F92DF9A2FA4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79" name="図 17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5F2C2476-E6E4-D4B4-A308-68D4A138EA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8" name="図 18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5996B071-173C-7909-3E0F-D385EA5C5DD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408" y="1605533"/>
                <a:ext cx="111543" cy="195658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7" name="図 19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 title="IguanaTex Bitmap Display">
              <a:extLst>
                <a:ext uri="{FF2B5EF4-FFF2-40B4-BE49-F238E27FC236}">
                  <a16:creationId xmlns:a16="http://schemas.microsoft.com/office/drawing/2014/main" id="{EABFDE51-B721-AD78-4D03-D02EEE2D837A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379" y="2826941"/>
              <a:ext cx="1278815" cy="243874"/>
            </a:xfrm>
            <a:prstGeom prst="rect">
              <a:avLst/>
            </a:prstGeom>
          </p:spPr>
        </p:pic>
      </p:grpSp>
      <p:grpSp>
        <p:nvGrpSpPr>
          <p:cNvPr id="284" name="グループ化 283">
            <a:extLst>
              <a:ext uri="{FF2B5EF4-FFF2-40B4-BE49-F238E27FC236}">
                <a16:creationId xmlns:a16="http://schemas.microsoft.com/office/drawing/2014/main" id="{9597F04A-013A-4AAB-E8C4-EDB2877D8634}"/>
              </a:ext>
            </a:extLst>
          </p:cNvPr>
          <p:cNvGrpSpPr/>
          <p:nvPr/>
        </p:nvGrpSpPr>
        <p:grpSpPr>
          <a:xfrm>
            <a:off x="10899159" y="5331195"/>
            <a:ext cx="1401566" cy="1342489"/>
            <a:chOff x="6500196" y="5331193"/>
            <a:chExt cx="1401566" cy="1342489"/>
          </a:xfrm>
        </p:grpSpPr>
        <p:pic>
          <p:nvPicPr>
            <p:cNvPr id="260" name="図 2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 title="IguanaTex Bitmap Display">
              <a:extLst>
                <a:ext uri="{FF2B5EF4-FFF2-40B4-BE49-F238E27FC236}">
                  <a16:creationId xmlns:a16="http://schemas.microsoft.com/office/drawing/2014/main" id="{CB4299D9-E9CE-5ED1-18D4-6C7CF6FCC273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9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196" y="5940882"/>
              <a:ext cx="732800" cy="7328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277" name="図 2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 title="IguanaTex Bitmap Display">
              <a:extLst>
                <a:ext uri="{FF2B5EF4-FFF2-40B4-BE49-F238E27FC236}">
                  <a16:creationId xmlns:a16="http://schemas.microsoft.com/office/drawing/2014/main" id="{C98858DE-7A0D-0A9B-FBC5-F0B38C7EBDA7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3117" y="5331193"/>
              <a:ext cx="732800" cy="984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pic>
          <p:nvPicPr>
            <p:cNvPr id="283" name="図 2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 title="IguanaTex Bitmap Display">
              <a:extLst>
                <a:ext uri="{FF2B5EF4-FFF2-40B4-BE49-F238E27FC236}">
                  <a16:creationId xmlns:a16="http://schemas.microsoft.com/office/drawing/2014/main" id="{C36E9691-92DC-BC1C-8321-0E4E971CFD50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9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383" y="5851905"/>
              <a:ext cx="986379" cy="734400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pic>
        <p:nvPicPr>
          <p:cNvPr id="221" name="図 22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v} \mathbf{D}_{b} \mathbf{u}&#10;\end{equation*}&#10;\end{document}&#10;" title="IguanaTex Bitmap Display">
            <a:extLst>
              <a:ext uri="{FF2B5EF4-FFF2-40B4-BE49-F238E27FC236}">
                <a16:creationId xmlns:a16="http://schemas.microsoft.com/office/drawing/2014/main" id="{52F3C8D0-9A79-5B13-8AFC-C6A4C82E4EF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689" y="6014508"/>
            <a:ext cx="653410" cy="170667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grpSp>
        <p:nvGrpSpPr>
          <p:cNvPr id="301" name="グループ化 300">
            <a:extLst>
              <a:ext uri="{FF2B5EF4-FFF2-40B4-BE49-F238E27FC236}">
                <a16:creationId xmlns:a16="http://schemas.microsoft.com/office/drawing/2014/main" id="{27C7324D-9A2E-E628-1709-164D0E5FDEC2}"/>
              </a:ext>
            </a:extLst>
          </p:cNvPr>
          <p:cNvGrpSpPr/>
          <p:nvPr/>
        </p:nvGrpSpPr>
        <p:grpSpPr>
          <a:xfrm>
            <a:off x="11403361" y="6018023"/>
            <a:ext cx="604824" cy="485171"/>
            <a:chOff x="6993315" y="5535840"/>
            <a:chExt cx="604824" cy="485171"/>
          </a:xfrm>
        </p:grpSpPr>
        <p:grpSp>
          <p:nvGrpSpPr>
            <p:cNvPr id="285" name="グループ化 284">
              <a:extLst>
                <a:ext uri="{FF2B5EF4-FFF2-40B4-BE49-F238E27FC236}">
                  <a16:creationId xmlns:a16="http://schemas.microsoft.com/office/drawing/2014/main" id="{BC435AB0-4318-1B81-7642-F532B9A3DE3B}"/>
                </a:ext>
              </a:extLst>
            </p:cNvPr>
            <p:cNvGrpSpPr/>
            <p:nvPr/>
          </p:nvGrpSpPr>
          <p:grpSpPr>
            <a:xfrm>
              <a:off x="6994137" y="5809873"/>
              <a:ext cx="176605" cy="211138"/>
              <a:chOff x="6994137" y="5809873"/>
              <a:chExt cx="176605" cy="211138"/>
            </a:xfrm>
          </p:grpSpPr>
          <p:cxnSp>
            <p:nvCxnSpPr>
              <p:cNvPr id="232" name="直線コネクタ 231">
                <a:extLst>
                  <a:ext uri="{FF2B5EF4-FFF2-40B4-BE49-F238E27FC236}">
                    <a16:creationId xmlns:a16="http://schemas.microsoft.com/office/drawing/2014/main" id="{73B18567-9522-FF08-C57B-BE68546103AC}"/>
                  </a:ext>
                </a:extLst>
              </p:cNvPr>
              <p:cNvCxnSpPr/>
              <p:nvPr/>
            </p:nvCxnSpPr>
            <p:spPr>
              <a:xfrm flipV="1">
                <a:off x="7163362" y="5834321"/>
                <a:ext cx="0" cy="18669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線コネクタ 232">
                <a:extLst>
                  <a:ext uri="{FF2B5EF4-FFF2-40B4-BE49-F238E27FC236}">
                    <a16:creationId xmlns:a16="http://schemas.microsoft.com/office/drawing/2014/main" id="{68AB6250-9544-DFF2-894A-2EDCE7350B6B}"/>
                  </a:ext>
                </a:extLst>
              </p:cNvPr>
              <p:cNvCxnSpPr/>
              <p:nvPr/>
            </p:nvCxnSpPr>
            <p:spPr>
              <a:xfrm flipV="1">
                <a:off x="6996686" y="5811263"/>
                <a:ext cx="0" cy="18669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直線コネクタ 239">
                <a:extLst>
                  <a:ext uri="{FF2B5EF4-FFF2-40B4-BE49-F238E27FC236}">
                    <a16:creationId xmlns:a16="http://schemas.microsoft.com/office/drawing/2014/main" id="{75CA4A26-9D7C-FE11-FBCB-49E41DB828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4137" y="5988319"/>
                <a:ext cx="176605" cy="2707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線コネクタ 240">
                <a:extLst>
                  <a:ext uri="{FF2B5EF4-FFF2-40B4-BE49-F238E27FC236}">
                    <a16:creationId xmlns:a16="http://schemas.microsoft.com/office/drawing/2014/main" id="{8EE54F67-97B8-62E0-73C7-9C08ADF66F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4137" y="5809873"/>
                <a:ext cx="176605" cy="2707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8" name="グループ化 287">
              <a:extLst>
                <a:ext uri="{FF2B5EF4-FFF2-40B4-BE49-F238E27FC236}">
                  <a16:creationId xmlns:a16="http://schemas.microsoft.com/office/drawing/2014/main" id="{E4A982BE-EEC2-38B8-5EC5-9C29E8D29447}"/>
                </a:ext>
              </a:extLst>
            </p:cNvPr>
            <p:cNvGrpSpPr/>
            <p:nvPr/>
          </p:nvGrpSpPr>
          <p:grpSpPr>
            <a:xfrm>
              <a:off x="7419867" y="5535840"/>
              <a:ext cx="178272" cy="213459"/>
              <a:chOff x="7510100" y="5482680"/>
              <a:chExt cx="178272" cy="213459"/>
            </a:xfrm>
          </p:grpSpPr>
          <p:cxnSp>
            <p:nvCxnSpPr>
              <p:cNvPr id="234" name="直線コネクタ 233">
                <a:extLst>
                  <a:ext uri="{FF2B5EF4-FFF2-40B4-BE49-F238E27FC236}">
                    <a16:creationId xmlns:a16="http://schemas.microsoft.com/office/drawing/2014/main" id="{AE625A3A-DC12-2543-90B1-EDDF2F8253F3}"/>
                  </a:ext>
                </a:extLst>
              </p:cNvPr>
              <p:cNvCxnSpPr/>
              <p:nvPr/>
            </p:nvCxnSpPr>
            <p:spPr>
              <a:xfrm flipV="1">
                <a:off x="7681773" y="5509449"/>
                <a:ext cx="0" cy="186690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線コネクタ 234">
                <a:extLst>
                  <a:ext uri="{FF2B5EF4-FFF2-40B4-BE49-F238E27FC236}">
                    <a16:creationId xmlns:a16="http://schemas.microsoft.com/office/drawing/2014/main" id="{006F5454-89E1-ED76-95DE-A9FC03EF6C26}"/>
                  </a:ext>
                </a:extLst>
              </p:cNvPr>
              <p:cNvCxnSpPr/>
              <p:nvPr/>
            </p:nvCxnSpPr>
            <p:spPr>
              <a:xfrm flipV="1">
                <a:off x="7520086" y="5482680"/>
                <a:ext cx="0" cy="186690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直線コネクタ 241">
                <a:extLst>
                  <a:ext uri="{FF2B5EF4-FFF2-40B4-BE49-F238E27FC236}">
                    <a16:creationId xmlns:a16="http://schemas.microsoft.com/office/drawing/2014/main" id="{5F16F728-679D-9E28-673A-50E13B64D6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1767" y="5486496"/>
                <a:ext cx="176605" cy="27073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線コネクタ 242">
                <a:extLst>
                  <a:ext uri="{FF2B5EF4-FFF2-40B4-BE49-F238E27FC236}">
                    <a16:creationId xmlns:a16="http://schemas.microsoft.com/office/drawing/2014/main" id="{853254BB-92A9-4DBB-3303-E1FA3CFC6D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10100" y="5655834"/>
                <a:ext cx="176605" cy="27073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0" name="グループ化 299">
              <a:extLst>
                <a:ext uri="{FF2B5EF4-FFF2-40B4-BE49-F238E27FC236}">
                  <a16:creationId xmlns:a16="http://schemas.microsoft.com/office/drawing/2014/main" id="{97EDB426-4266-77DA-82B7-C41A56FB2DDD}"/>
                </a:ext>
              </a:extLst>
            </p:cNvPr>
            <p:cNvGrpSpPr/>
            <p:nvPr/>
          </p:nvGrpSpPr>
          <p:grpSpPr>
            <a:xfrm>
              <a:off x="6993315" y="5537184"/>
              <a:ext cx="600282" cy="480377"/>
              <a:chOff x="6993315" y="5537184"/>
              <a:chExt cx="600282" cy="480377"/>
            </a:xfrm>
          </p:grpSpPr>
          <p:cxnSp>
            <p:nvCxnSpPr>
              <p:cNvPr id="237" name="直線コネクタ 236">
                <a:extLst>
                  <a:ext uri="{FF2B5EF4-FFF2-40B4-BE49-F238E27FC236}">
                    <a16:creationId xmlns:a16="http://schemas.microsoft.com/office/drawing/2014/main" id="{FE5C95FB-C174-BF71-50BA-8196C0DBB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1367" y="5742080"/>
                <a:ext cx="432230" cy="27548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直線コネクタ 294">
                <a:extLst>
                  <a:ext uri="{FF2B5EF4-FFF2-40B4-BE49-F238E27FC236}">
                    <a16:creationId xmlns:a16="http://schemas.microsoft.com/office/drawing/2014/main" id="{347E9E97-0F2A-CC13-03F8-915F1DDC3E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1367" y="5564341"/>
                <a:ext cx="432230" cy="27548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直線コネクタ 295">
                <a:extLst>
                  <a:ext uri="{FF2B5EF4-FFF2-40B4-BE49-F238E27FC236}">
                    <a16:creationId xmlns:a16="http://schemas.microsoft.com/office/drawing/2014/main" id="{20DE131E-4FA1-3DB6-437D-1816A531A7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3315" y="5537184"/>
                <a:ext cx="432230" cy="275481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直線コネクタ 298">
                <a:extLst>
                  <a:ext uri="{FF2B5EF4-FFF2-40B4-BE49-F238E27FC236}">
                    <a16:creationId xmlns:a16="http://schemas.microsoft.com/office/drawing/2014/main" id="{15F40899-2544-3FCF-8B83-EB067BAAB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5347" y="5712683"/>
                <a:ext cx="432230" cy="275481"/>
              </a:xfrm>
              <a:prstGeom prst="line">
                <a:avLst/>
              </a:prstGeom>
              <a:ln w="12700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1" name="グループ化 340">
            <a:extLst>
              <a:ext uri="{FF2B5EF4-FFF2-40B4-BE49-F238E27FC236}">
                <a16:creationId xmlns:a16="http://schemas.microsoft.com/office/drawing/2014/main" id="{EF36BD8D-8BDE-A48C-D127-92E5AF833B21}"/>
              </a:ext>
            </a:extLst>
          </p:cNvPr>
          <p:cNvGrpSpPr/>
          <p:nvPr/>
        </p:nvGrpSpPr>
        <p:grpSpPr>
          <a:xfrm>
            <a:off x="10996425" y="8495000"/>
            <a:ext cx="1212054" cy="351164"/>
            <a:chOff x="6327570" y="8875651"/>
            <a:chExt cx="1212054" cy="351164"/>
          </a:xfrm>
        </p:grpSpPr>
        <p:pic>
          <p:nvPicPr>
            <p:cNvPr id="336" name="図 33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 title="IguanaTex Bitmap Display">
              <a:extLst>
                <a:ext uri="{FF2B5EF4-FFF2-40B4-BE49-F238E27FC236}">
                  <a16:creationId xmlns:a16="http://schemas.microsoft.com/office/drawing/2014/main" id="{34705F52-EE8D-B315-265E-66C2C0B77181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9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570" y="8875651"/>
              <a:ext cx="1212054" cy="152421"/>
            </a:xfrm>
            <a:prstGeom prst="rect">
              <a:avLst/>
            </a:prstGeom>
          </p:spPr>
        </p:pic>
        <p:pic>
          <p:nvPicPr>
            <p:cNvPr id="340" name="図 33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<a:extLst>
                <a:ext uri="{FF2B5EF4-FFF2-40B4-BE49-F238E27FC236}">
                  <a16:creationId xmlns:a16="http://schemas.microsoft.com/office/drawing/2014/main" id="{C579724F-21D5-874E-C5B2-7CF0BA270F27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775" y="9071955"/>
              <a:ext cx="959644" cy="154860"/>
            </a:xfrm>
            <a:prstGeom prst="rect">
              <a:avLst/>
            </a:prstGeom>
          </p:spPr>
        </p:pic>
      </p:grpSp>
      <p:grpSp>
        <p:nvGrpSpPr>
          <p:cNvPr id="457" name="グループ化 456">
            <a:extLst>
              <a:ext uri="{FF2B5EF4-FFF2-40B4-BE49-F238E27FC236}">
                <a16:creationId xmlns:a16="http://schemas.microsoft.com/office/drawing/2014/main" id="{B71B8DE0-3269-072B-9F76-3E8AD1FB7812}"/>
              </a:ext>
            </a:extLst>
          </p:cNvPr>
          <p:cNvGrpSpPr/>
          <p:nvPr/>
        </p:nvGrpSpPr>
        <p:grpSpPr>
          <a:xfrm>
            <a:off x="10905529" y="6586144"/>
            <a:ext cx="1402939" cy="1344104"/>
            <a:chOff x="6506565" y="6586144"/>
            <a:chExt cx="1402939" cy="1344104"/>
          </a:xfrm>
        </p:grpSpPr>
        <p:grpSp>
          <p:nvGrpSpPr>
            <p:cNvPr id="321" name="グループ化 320">
              <a:extLst>
                <a:ext uri="{FF2B5EF4-FFF2-40B4-BE49-F238E27FC236}">
                  <a16:creationId xmlns:a16="http://schemas.microsoft.com/office/drawing/2014/main" id="{0939DB94-C820-1FBD-AC38-0882150EB618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6506565" y="6586144"/>
              <a:ext cx="1402939" cy="1344104"/>
              <a:chOff x="6506565" y="6803931"/>
              <a:chExt cx="1402939" cy="1344104"/>
            </a:xfrm>
          </p:grpSpPr>
          <p:pic>
            <p:nvPicPr>
              <p:cNvPr id="313" name="図 31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E08042D-74ED-5D0F-4A8F-8EE9A7EB224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6565" y="7415235"/>
                <a:ext cx="732800" cy="7328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307" name="図 30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9556963A-EECC-80F7-A367-22F157ECE7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6976" y="6803931"/>
                <a:ext cx="732800" cy="984000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320" name="図 3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8DB48552-429E-E167-2771-5C30A72E04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125" y="7324878"/>
                <a:ext cx="986379" cy="734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326" name="図 32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h} \mathbf{D}_{b} \mathbf{u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C6BBF785-2BF1-86C7-7AE6-E6F6364C9EE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0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726" y="7247097"/>
              <a:ext cx="660724" cy="170667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grpSp>
          <p:nvGrpSpPr>
            <p:cNvPr id="342" name="グループ化 341">
              <a:extLst>
                <a:ext uri="{FF2B5EF4-FFF2-40B4-BE49-F238E27FC236}">
                  <a16:creationId xmlns:a16="http://schemas.microsoft.com/office/drawing/2014/main" id="{8EFE5CA0-12A4-EB17-7AB4-6BF55FE93B71}"/>
                </a:ext>
              </a:extLst>
            </p:cNvPr>
            <p:cNvGrpSpPr/>
            <p:nvPr/>
          </p:nvGrpSpPr>
          <p:grpSpPr>
            <a:xfrm>
              <a:off x="7004399" y="7256610"/>
              <a:ext cx="604824" cy="485171"/>
              <a:chOff x="6993315" y="5535840"/>
              <a:chExt cx="604824" cy="485171"/>
            </a:xfrm>
          </p:grpSpPr>
          <p:grpSp>
            <p:nvGrpSpPr>
              <p:cNvPr id="343" name="グループ化 342">
                <a:extLst>
                  <a:ext uri="{FF2B5EF4-FFF2-40B4-BE49-F238E27FC236}">
                    <a16:creationId xmlns:a16="http://schemas.microsoft.com/office/drawing/2014/main" id="{E3DB51F7-4989-29A1-5475-BAD53045F0AC}"/>
                  </a:ext>
                </a:extLst>
              </p:cNvPr>
              <p:cNvGrpSpPr/>
              <p:nvPr/>
            </p:nvGrpSpPr>
            <p:grpSpPr>
              <a:xfrm>
                <a:off x="6994137" y="5809873"/>
                <a:ext cx="176605" cy="211138"/>
                <a:chOff x="6994137" y="5809873"/>
                <a:chExt cx="176605" cy="211138"/>
              </a:xfrm>
            </p:grpSpPr>
            <p:cxnSp>
              <p:nvCxnSpPr>
                <p:cNvPr id="354" name="直線コネクタ 353">
                  <a:extLst>
                    <a:ext uri="{FF2B5EF4-FFF2-40B4-BE49-F238E27FC236}">
                      <a16:creationId xmlns:a16="http://schemas.microsoft.com/office/drawing/2014/main" id="{5ACD96CC-79E5-4924-148F-B395284EDDCD}"/>
                    </a:ext>
                  </a:extLst>
                </p:cNvPr>
                <p:cNvCxnSpPr/>
                <p:nvPr/>
              </p:nvCxnSpPr>
              <p:spPr>
                <a:xfrm flipV="1">
                  <a:off x="7163362" y="5834321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線コネクタ 354">
                  <a:extLst>
                    <a:ext uri="{FF2B5EF4-FFF2-40B4-BE49-F238E27FC236}">
                      <a16:creationId xmlns:a16="http://schemas.microsoft.com/office/drawing/2014/main" id="{034A676E-BC45-43C6-6045-8EDA64F13170}"/>
                    </a:ext>
                  </a:extLst>
                </p:cNvPr>
                <p:cNvCxnSpPr/>
                <p:nvPr/>
              </p:nvCxnSpPr>
              <p:spPr>
                <a:xfrm flipV="1">
                  <a:off x="6996686" y="5811263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線コネクタ 355">
                  <a:extLst>
                    <a:ext uri="{FF2B5EF4-FFF2-40B4-BE49-F238E27FC236}">
                      <a16:creationId xmlns:a16="http://schemas.microsoft.com/office/drawing/2014/main" id="{45899CEC-0E0B-567F-A2DC-6B4104683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988319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線コネクタ 356">
                  <a:extLst>
                    <a:ext uri="{FF2B5EF4-FFF2-40B4-BE49-F238E27FC236}">
                      <a16:creationId xmlns:a16="http://schemas.microsoft.com/office/drawing/2014/main" id="{13FEF6EC-4E3C-A974-DC81-776A6A47E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809873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グループ化 343">
                <a:extLst>
                  <a:ext uri="{FF2B5EF4-FFF2-40B4-BE49-F238E27FC236}">
                    <a16:creationId xmlns:a16="http://schemas.microsoft.com/office/drawing/2014/main" id="{02060D7D-8F48-7BB8-DE91-490033A4137B}"/>
                  </a:ext>
                </a:extLst>
              </p:cNvPr>
              <p:cNvGrpSpPr/>
              <p:nvPr/>
            </p:nvGrpSpPr>
            <p:grpSpPr>
              <a:xfrm>
                <a:off x="7419867" y="5535840"/>
                <a:ext cx="178272" cy="213459"/>
                <a:chOff x="7510100" y="5482680"/>
                <a:chExt cx="178272" cy="213459"/>
              </a:xfrm>
            </p:grpSpPr>
            <p:cxnSp>
              <p:nvCxnSpPr>
                <p:cNvPr id="350" name="直線コネクタ 349">
                  <a:extLst>
                    <a:ext uri="{FF2B5EF4-FFF2-40B4-BE49-F238E27FC236}">
                      <a16:creationId xmlns:a16="http://schemas.microsoft.com/office/drawing/2014/main" id="{71275208-12B2-E495-3015-921D7C5AD334}"/>
                    </a:ext>
                  </a:extLst>
                </p:cNvPr>
                <p:cNvCxnSpPr/>
                <p:nvPr/>
              </p:nvCxnSpPr>
              <p:spPr>
                <a:xfrm flipV="1">
                  <a:off x="7681773" y="5509449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線コネクタ 350">
                  <a:extLst>
                    <a:ext uri="{FF2B5EF4-FFF2-40B4-BE49-F238E27FC236}">
                      <a16:creationId xmlns:a16="http://schemas.microsoft.com/office/drawing/2014/main" id="{1C3C6FC6-02CB-12D4-EBC5-6F43ECFA3B2C}"/>
                    </a:ext>
                  </a:extLst>
                </p:cNvPr>
                <p:cNvCxnSpPr/>
                <p:nvPr/>
              </p:nvCxnSpPr>
              <p:spPr>
                <a:xfrm flipV="1">
                  <a:off x="7520086" y="5482680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線コネクタ 351">
                  <a:extLst>
                    <a:ext uri="{FF2B5EF4-FFF2-40B4-BE49-F238E27FC236}">
                      <a16:creationId xmlns:a16="http://schemas.microsoft.com/office/drawing/2014/main" id="{365BFE2D-66A2-127F-5724-18F58C0A3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1767" y="5486496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線コネクタ 352">
                  <a:extLst>
                    <a:ext uri="{FF2B5EF4-FFF2-40B4-BE49-F238E27FC236}">
                      <a16:creationId xmlns:a16="http://schemas.microsoft.com/office/drawing/2014/main" id="{21F3CE60-A254-D970-3173-701AAB336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100" y="5655834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グループ化 344">
                <a:extLst>
                  <a:ext uri="{FF2B5EF4-FFF2-40B4-BE49-F238E27FC236}">
                    <a16:creationId xmlns:a16="http://schemas.microsoft.com/office/drawing/2014/main" id="{8D75A9BF-D03C-73B0-5F05-73CDE2719AAD}"/>
                  </a:ext>
                </a:extLst>
              </p:cNvPr>
              <p:cNvGrpSpPr/>
              <p:nvPr/>
            </p:nvGrpSpPr>
            <p:grpSpPr>
              <a:xfrm>
                <a:off x="6993315" y="5537184"/>
                <a:ext cx="600282" cy="480377"/>
                <a:chOff x="6993315" y="5537184"/>
                <a:chExt cx="600282" cy="480377"/>
              </a:xfrm>
            </p:grpSpPr>
            <p:cxnSp>
              <p:nvCxnSpPr>
                <p:cNvPr id="346" name="直線コネクタ 345">
                  <a:extLst>
                    <a:ext uri="{FF2B5EF4-FFF2-40B4-BE49-F238E27FC236}">
                      <a16:creationId xmlns:a16="http://schemas.microsoft.com/office/drawing/2014/main" id="{CC4FB66A-27FF-BC1E-4204-28E361D82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742080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線コネクタ 346">
                  <a:extLst>
                    <a:ext uri="{FF2B5EF4-FFF2-40B4-BE49-F238E27FC236}">
                      <a16:creationId xmlns:a16="http://schemas.microsoft.com/office/drawing/2014/main" id="{88EA91CC-8E93-AB01-199C-5699E3108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564341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線コネクタ 347">
                  <a:extLst>
                    <a:ext uri="{FF2B5EF4-FFF2-40B4-BE49-F238E27FC236}">
                      <a16:creationId xmlns:a16="http://schemas.microsoft.com/office/drawing/2014/main" id="{A5F5A2AD-7D14-1001-D2A4-5556F863B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3315" y="5537184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線コネクタ 348">
                  <a:extLst>
                    <a:ext uri="{FF2B5EF4-FFF2-40B4-BE49-F238E27FC236}">
                      <a16:creationId xmlns:a16="http://schemas.microsoft.com/office/drawing/2014/main" id="{36779520-8521-FABF-2057-007E1780C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5347" y="5712683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40" name="グループ化 439">
            <a:extLst>
              <a:ext uri="{FF2B5EF4-FFF2-40B4-BE49-F238E27FC236}">
                <a16:creationId xmlns:a16="http://schemas.microsoft.com/office/drawing/2014/main" id="{89A0CD18-17DC-A4AA-442D-198C21814015}"/>
              </a:ext>
            </a:extLst>
          </p:cNvPr>
          <p:cNvGrpSpPr/>
          <p:nvPr/>
        </p:nvGrpSpPr>
        <p:grpSpPr>
          <a:xfrm>
            <a:off x="12511580" y="5682055"/>
            <a:ext cx="969140" cy="985241"/>
            <a:chOff x="8112617" y="5682053"/>
            <a:chExt cx="969140" cy="985241"/>
          </a:xfrm>
        </p:grpSpPr>
        <p:grpSp>
          <p:nvGrpSpPr>
            <p:cNvPr id="439" name="グループ化 438">
              <a:extLst>
                <a:ext uri="{FF2B5EF4-FFF2-40B4-BE49-F238E27FC236}">
                  <a16:creationId xmlns:a16="http://schemas.microsoft.com/office/drawing/2014/main" id="{200BBEB4-5B6C-5E02-5821-9BFED39C88B8}"/>
                </a:ext>
              </a:extLst>
            </p:cNvPr>
            <p:cNvGrpSpPr/>
            <p:nvPr/>
          </p:nvGrpSpPr>
          <p:grpSpPr>
            <a:xfrm>
              <a:off x="8112617" y="5682053"/>
              <a:ext cx="969140" cy="985241"/>
              <a:chOff x="8112617" y="5682053"/>
              <a:chExt cx="969140" cy="985241"/>
            </a:xfrm>
          </p:grpSpPr>
          <p:pic>
            <p:nvPicPr>
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23CEBC63-FDF9-F6E9-9E02-EC064F88C6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3423" y="6297122"/>
                <a:ext cx="189000" cy="1890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108EBB42-4C28-72C5-D525-48B973CD0A9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 rotWithShape="1"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674" b="16772"/>
              <a:stretch/>
            </p:blipFill>
            <p:spPr>
              <a:xfrm>
                <a:off x="8414807" y="5682053"/>
                <a:ext cx="180166" cy="985241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6F84AE4C-D4E7-ADBC-C813-0E2D277118C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 rotWithShape="1"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27" b="2542"/>
              <a:stretch/>
            </p:blipFill>
            <p:spPr>
              <a:xfrm>
                <a:off x="8112617" y="6179087"/>
                <a:ext cx="969140" cy="182266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grpSp>
          <p:nvGrpSpPr>
            <p:cNvPr id="422" name="グループ化 421">
              <a:extLst>
                <a:ext uri="{FF2B5EF4-FFF2-40B4-BE49-F238E27FC236}">
                  <a16:creationId xmlns:a16="http://schemas.microsoft.com/office/drawing/2014/main" id="{DC029481-A20B-4763-7D65-29996C9083AB}"/>
                </a:ext>
              </a:extLst>
            </p:cNvPr>
            <p:cNvGrpSpPr/>
            <p:nvPr/>
          </p:nvGrpSpPr>
          <p:grpSpPr>
            <a:xfrm>
              <a:off x="8207965" y="6021837"/>
              <a:ext cx="604824" cy="485171"/>
              <a:chOff x="6993315" y="5535840"/>
              <a:chExt cx="604824" cy="485171"/>
            </a:xfrm>
          </p:grpSpPr>
          <p:grpSp>
            <p:nvGrpSpPr>
              <p:cNvPr id="423" name="グループ化 422">
                <a:extLst>
                  <a:ext uri="{FF2B5EF4-FFF2-40B4-BE49-F238E27FC236}">
                    <a16:creationId xmlns:a16="http://schemas.microsoft.com/office/drawing/2014/main" id="{BCD5C83D-8BE8-DF55-267A-5775D1E1496C}"/>
                  </a:ext>
                </a:extLst>
              </p:cNvPr>
              <p:cNvGrpSpPr/>
              <p:nvPr/>
            </p:nvGrpSpPr>
            <p:grpSpPr>
              <a:xfrm>
                <a:off x="6994137" y="5809873"/>
                <a:ext cx="176605" cy="211138"/>
                <a:chOff x="6994137" y="5809873"/>
                <a:chExt cx="176605" cy="211138"/>
              </a:xfrm>
            </p:grpSpPr>
            <p:cxnSp>
              <p:nvCxnSpPr>
                <p:cNvPr id="434" name="直線コネクタ 433">
                  <a:extLst>
                    <a:ext uri="{FF2B5EF4-FFF2-40B4-BE49-F238E27FC236}">
                      <a16:creationId xmlns:a16="http://schemas.microsoft.com/office/drawing/2014/main" id="{18288CBC-08B9-DF38-25AF-CB63818B764C}"/>
                    </a:ext>
                  </a:extLst>
                </p:cNvPr>
                <p:cNvCxnSpPr/>
                <p:nvPr/>
              </p:nvCxnSpPr>
              <p:spPr>
                <a:xfrm flipV="1">
                  <a:off x="7163362" y="5834321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5" name="直線コネクタ 434">
                  <a:extLst>
                    <a:ext uri="{FF2B5EF4-FFF2-40B4-BE49-F238E27FC236}">
                      <a16:creationId xmlns:a16="http://schemas.microsoft.com/office/drawing/2014/main" id="{D9CC50F3-35A5-E8EA-2AB0-C2B8B46F7620}"/>
                    </a:ext>
                  </a:extLst>
                </p:cNvPr>
                <p:cNvCxnSpPr/>
                <p:nvPr/>
              </p:nvCxnSpPr>
              <p:spPr>
                <a:xfrm flipV="1">
                  <a:off x="6996686" y="5811263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6" name="直線コネクタ 435">
                  <a:extLst>
                    <a:ext uri="{FF2B5EF4-FFF2-40B4-BE49-F238E27FC236}">
                      <a16:creationId xmlns:a16="http://schemas.microsoft.com/office/drawing/2014/main" id="{C77589A2-E2E7-982B-7CBF-D088928A89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988319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7" name="直線コネクタ 436">
                  <a:extLst>
                    <a:ext uri="{FF2B5EF4-FFF2-40B4-BE49-F238E27FC236}">
                      <a16:creationId xmlns:a16="http://schemas.microsoft.com/office/drawing/2014/main" id="{5B00AFF2-007C-5191-C16F-8E40AF4F7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809873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4" name="グループ化 423">
                <a:extLst>
                  <a:ext uri="{FF2B5EF4-FFF2-40B4-BE49-F238E27FC236}">
                    <a16:creationId xmlns:a16="http://schemas.microsoft.com/office/drawing/2014/main" id="{C7E560B1-6385-459A-6636-7D7E3C44316A}"/>
                  </a:ext>
                </a:extLst>
              </p:cNvPr>
              <p:cNvGrpSpPr/>
              <p:nvPr/>
            </p:nvGrpSpPr>
            <p:grpSpPr>
              <a:xfrm>
                <a:off x="7419867" y="5535840"/>
                <a:ext cx="178272" cy="213459"/>
                <a:chOff x="7510100" y="5482680"/>
                <a:chExt cx="178272" cy="213459"/>
              </a:xfrm>
            </p:grpSpPr>
            <p:cxnSp>
              <p:nvCxnSpPr>
                <p:cNvPr id="430" name="直線コネクタ 429">
                  <a:extLst>
                    <a:ext uri="{FF2B5EF4-FFF2-40B4-BE49-F238E27FC236}">
                      <a16:creationId xmlns:a16="http://schemas.microsoft.com/office/drawing/2014/main" id="{46CEDADE-53C7-2BD9-E5D7-116DB911FBAD}"/>
                    </a:ext>
                  </a:extLst>
                </p:cNvPr>
                <p:cNvCxnSpPr/>
                <p:nvPr/>
              </p:nvCxnSpPr>
              <p:spPr>
                <a:xfrm flipV="1">
                  <a:off x="7681773" y="5509449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1" name="直線コネクタ 430">
                  <a:extLst>
                    <a:ext uri="{FF2B5EF4-FFF2-40B4-BE49-F238E27FC236}">
                      <a16:creationId xmlns:a16="http://schemas.microsoft.com/office/drawing/2014/main" id="{504161F4-F5B7-4267-B601-B996C484D33C}"/>
                    </a:ext>
                  </a:extLst>
                </p:cNvPr>
                <p:cNvCxnSpPr/>
                <p:nvPr/>
              </p:nvCxnSpPr>
              <p:spPr>
                <a:xfrm flipV="1">
                  <a:off x="7520086" y="5482680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直線コネクタ 431">
                  <a:extLst>
                    <a:ext uri="{FF2B5EF4-FFF2-40B4-BE49-F238E27FC236}">
                      <a16:creationId xmlns:a16="http://schemas.microsoft.com/office/drawing/2014/main" id="{17713F69-AA39-9512-696A-3013270812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1767" y="5486496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直線コネクタ 432">
                  <a:extLst>
                    <a:ext uri="{FF2B5EF4-FFF2-40B4-BE49-F238E27FC236}">
                      <a16:creationId xmlns:a16="http://schemas.microsoft.com/office/drawing/2014/main" id="{A01F487D-E2E5-11AA-0396-DC4957616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100" y="5655834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5" name="グループ化 424">
                <a:extLst>
                  <a:ext uri="{FF2B5EF4-FFF2-40B4-BE49-F238E27FC236}">
                    <a16:creationId xmlns:a16="http://schemas.microsoft.com/office/drawing/2014/main" id="{49E7BCDF-99BC-5262-1309-E7571B4A7F11}"/>
                  </a:ext>
                </a:extLst>
              </p:cNvPr>
              <p:cNvGrpSpPr/>
              <p:nvPr/>
            </p:nvGrpSpPr>
            <p:grpSpPr>
              <a:xfrm>
                <a:off x="6993315" y="5537184"/>
                <a:ext cx="600282" cy="480377"/>
                <a:chOff x="6993315" y="5537184"/>
                <a:chExt cx="600282" cy="480377"/>
              </a:xfrm>
            </p:grpSpPr>
            <p:cxnSp>
              <p:nvCxnSpPr>
                <p:cNvPr id="426" name="直線コネクタ 425">
                  <a:extLst>
                    <a:ext uri="{FF2B5EF4-FFF2-40B4-BE49-F238E27FC236}">
                      <a16:creationId xmlns:a16="http://schemas.microsoft.com/office/drawing/2014/main" id="{65105902-5912-AA1F-6902-9F7C1148DB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742080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7" name="直線コネクタ 426">
                  <a:extLst>
                    <a:ext uri="{FF2B5EF4-FFF2-40B4-BE49-F238E27FC236}">
                      <a16:creationId xmlns:a16="http://schemas.microsoft.com/office/drawing/2014/main" id="{91DD7417-44BC-0502-F776-12B511A838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564341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8" name="直線コネクタ 427">
                  <a:extLst>
                    <a:ext uri="{FF2B5EF4-FFF2-40B4-BE49-F238E27FC236}">
                      <a16:creationId xmlns:a16="http://schemas.microsoft.com/office/drawing/2014/main" id="{63976BAA-E129-B839-EDC8-C372E09966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3315" y="5537184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9" name="直線コネクタ 428">
                  <a:extLst>
                    <a:ext uri="{FF2B5EF4-FFF2-40B4-BE49-F238E27FC236}">
                      <a16:creationId xmlns:a16="http://schemas.microsoft.com/office/drawing/2014/main" id="{BA3CBF79-BD35-ECCA-4555-CCE40B47A7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5347" y="5712683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58" name="グループ化 457">
            <a:extLst>
              <a:ext uri="{FF2B5EF4-FFF2-40B4-BE49-F238E27FC236}">
                <a16:creationId xmlns:a16="http://schemas.microsoft.com/office/drawing/2014/main" id="{FCD96717-4DF3-2016-4628-D39F0CE21555}"/>
              </a:ext>
            </a:extLst>
          </p:cNvPr>
          <p:cNvGrpSpPr/>
          <p:nvPr/>
        </p:nvGrpSpPr>
        <p:grpSpPr>
          <a:xfrm>
            <a:off x="12490564" y="6935436"/>
            <a:ext cx="990601" cy="950266"/>
            <a:chOff x="8091600" y="6935435"/>
            <a:chExt cx="990601" cy="950266"/>
          </a:xfrm>
        </p:grpSpPr>
        <p:pic>
          <p:nvPicPr>
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<a:extLst>
                <a:ext uri="{FF2B5EF4-FFF2-40B4-BE49-F238E27FC236}">
                  <a16:creationId xmlns:a16="http://schemas.microsoft.com/office/drawing/2014/main" id="{847A1E54-7C91-5395-4EA2-1FE192042DB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0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196" y="7541592"/>
              <a:ext cx="189000" cy="189000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<a:extLst>
                <a:ext uri="{FF2B5EF4-FFF2-40B4-BE49-F238E27FC236}">
                  <a16:creationId xmlns:a16="http://schemas.microsoft.com/office/drawing/2014/main" id="{69B38051-D0BF-9203-85BF-CE4B0237774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 rotWithShape="1"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718" b="19727"/>
            <a:stretch/>
          </p:blipFill>
          <p:spPr>
            <a:xfrm>
              <a:off x="8407324" y="6935435"/>
              <a:ext cx="187640" cy="950266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pic>
          <p:nvPicPr>
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<a:extLst>
                <a:ext uri="{FF2B5EF4-FFF2-40B4-BE49-F238E27FC236}">
                  <a16:creationId xmlns:a16="http://schemas.microsoft.com/office/drawing/2014/main" id="{6DFE1C8E-7A15-337D-610A-C0E5A8909FF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 rotWithShape="1"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90" b="2542"/>
            <a:stretch/>
          </p:blipFill>
          <p:spPr>
            <a:xfrm>
              <a:off x="8091600" y="7424129"/>
              <a:ext cx="990601" cy="182266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  <p:grpSp>
          <p:nvGrpSpPr>
            <p:cNvPr id="441" name="グループ化 440">
              <a:extLst>
                <a:ext uri="{FF2B5EF4-FFF2-40B4-BE49-F238E27FC236}">
                  <a16:creationId xmlns:a16="http://schemas.microsoft.com/office/drawing/2014/main" id="{7E09A8FD-9A97-CD68-6F79-72245E700961}"/>
                </a:ext>
              </a:extLst>
            </p:cNvPr>
            <p:cNvGrpSpPr/>
            <p:nvPr/>
          </p:nvGrpSpPr>
          <p:grpSpPr>
            <a:xfrm>
              <a:off x="8202734" y="7256610"/>
              <a:ext cx="604824" cy="485171"/>
              <a:chOff x="6993315" y="5535840"/>
              <a:chExt cx="604824" cy="485171"/>
            </a:xfrm>
          </p:grpSpPr>
          <p:grpSp>
            <p:nvGrpSpPr>
              <p:cNvPr id="442" name="グループ化 441">
                <a:extLst>
                  <a:ext uri="{FF2B5EF4-FFF2-40B4-BE49-F238E27FC236}">
                    <a16:creationId xmlns:a16="http://schemas.microsoft.com/office/drawing/2014/main" id="{515D963C-6C47-8ADF-3D43-C8375F1D1646}"/>
                  </a:ext>
                </a:extLst>
              </p:cNvPr>
              <p:cNvGrpSpPr/>
              <p:nvPr/>
            </p:nvGrpSpPr>
            <p:grpSpPr>
              <a:xfrm>
                <a:off x="6994137" y="5809873"/>
                <a:ext cx="176605" cy="211138"/>
                <a:chOff x="6994137" y="5809873"/>
                <a:chExt cx="176605" cy="211138"/>
              </a:xfrm>
            </p:grpSpPr>
            <p:cxnSp>
              <p:nvCxnSpPr>
                <p:cNvPr id="453" name="直線コネクタ 452">
                  <a:extLst>
                    <a:ext uri="{FF2B5EF4-FFF2-40B4-BE49-F238E27FC236}">
                      <a16:creationId xmlns:a16="http://schemas.microsoft.com/office/drawing/2014/main" id="{AFF72AE0-C3ED-E33B-B484-DB25A5218253}"/>
                    </a:ext>
                  </a:extLst>
                </p:cNvPr>
                <p:cNvCxnSpPr/>
                <p:nvPr/>
              </p:nvCxnSpPr>
              <p:spPr>
                <a:xfrm flipV="1">
                  <a:off x="7163362" y="5834321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直線コネクタ 453">
                  <a:extLst>
                    <a:ext uri="{FF2B5EF4-FFF2-40B4-BE49-F238E27FC236}">
                      <a16:creationId xmlns:a16="http://schemas.microsoft.com/office/drawing/2014/main" id="{10296251-D939-FC1D-9BB4-A507D76471D5}"/>
                    </a:ext>
                  </a:extLst>
                </p:cNvPr>
                <p:cNvCxnSpPr/>
                <p:nvPr/>
              </p:nvCxnSpPr>
              <p:spPr>
                <a:xfrm flipV="1">
                  <a:off x="6996686" y="5811263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5" name="直線コネクタ 454">
                  <a:extLst>
                    <a:ext uri="{FF2B5EF4-FFF2-40B4-BE49-F238E27FC236}">
                      <a16:creationId xmlns:a16="http://schemas.microsoft.com/office/drawing/2014/main" id="{FF6F4CF3-4FB4-C64B-9EE8-821AB60C10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988319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直線コネクタ 455">
                  <a:extLst>
                    <a:ext uri="{FF2B5EF4-FFF2-40B4-BE49-F238E27FC236}">
                      <a16:creationId xmlns:a16="http://schemas.microsoft.com/office/drawing/2014/main" id="{AC0820FC-301F-ABC5-B4A0-9F928B7B33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809873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3" name="グループ化 442">
                <a:extLst>
                  <a:ext uri="{FF2B5EF4-FFF2-40B4-BE49-F238E27FC236}">
                    <a16:creationId xmlns:a16="http://schemas.microsoft.com/office/drawing/2014/main" id="{A0626DD8-1135-B130-CB20-A85E8C908FB1}"/>
                  </a:ext>
                </a:extLst>
              </p:cNvPr>
              <p:cNvGrpSpPr/>
              <p:nvPr/>
            </p:nvGrpSpPr>
            <p:grpSpPr>
              <a:xfrm>
                <a:off x="7419867" y="5535840"/>
                <a:ext cx="178272" cy="213459"/>
                <a:chOff x="7510100" y="5482680"/>
                <a:chExt cx="178272" cy="213459"/>
              </a:xfrm>
            </p:grpSpPr>
            <p:cxnSp>
              <p:nvCxnSpPr>
                <p:cNvPr id="449" name="直線コネクタ 448">
                  <a:extLst>
                    <a:ext uri="{FF2B5EF4-FFF2-40B4-BE49-F238E27FC236}">
                      <a16:creationId xmlns:a16="http://schemas.microsoft.com/office/drawing/2014/main" id="{E4E903B9-7350-EA22-0BA0-E728DADCE772}"/>
                    </a:ext>
                  </a:extLst>
                </p:cNvPr>
                <p:cNvCxnSpPr/>
                <p:nvPr/>
              </p:nvCxnSpPr>
              <p:spPr>
                <a:xfrm flipV="1">
                  <a:off x="7681773" y="5509449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直線コネクタ 449">
                  <a:extLst>
                    <a:ext uri="{FF2B5EF4-FFF2-40B4-BE49-F238E27FC236}">
                      <a16:creationId xmlns:a16="http://schemas.microsoft.com/office/drawing/2014/main" id="{352FC316-D24B-31CD-5D72-33B54DCBA1B8}"/>
                    </a:ext>
                  </a:extLst>
                </p:cNvPr>
                <p:cNvCxnSpPr/>
                <p:nvPr/>
              </p:nvCxnSpPr>
              <p:spPr>
                <a:xfrm flipV="1">
                  <a:off x="7520086" y="5482680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直線コネクタ 450">
                  <a:extLst>
                    <a:ext uri="{FF2B5EF4-FFF2-40B4-BE49-F238E27FC236}">
                      <a16:creationId xmlns:a16="http://schemas.microsoft.com/office/drawing/2014/main" id="{EA0075C2-5E04-BA5D-95A0-D67AE7234A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1767" y="5486496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2" name="直線コネクタ 451">
                  <a:extLst>
                    <a:ext uri="{FF2B5EF4-FFF2-40B4-BE49-F238E27FC236}">
                      <a16:creationId xmlns:a16="http://schemas.microsoft.com/office/drawing/2014/main" id="{D2A01E7C-38EA-10C4-F516-8AD4B8065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100" y="5655834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4" name="グループ化 443">
                <a:extLst>
                  <a:ext uri="{FF2B5EF4-FFF2-40B4-BE49-F238E27FC236}">
                    <a16:creationId xmlns:a16="http://schemas.microsoft.com/office/drawing/2014/main" id="{FC26F16F-0228-B84A-8C1E-45045B1E6090}"/>
                  </a:ext>
                </a:extLst>
              </p:cNvPr>
              <p:cNvGrpSpPr/>
              <p:nvPr/>
            </p:nvGrpSpPr>
            <p:grpSpPr>
              <a:xfrm>
                <a:off x="6993315" y="5537184"/>
                <a:ext cx="600282" cy="480377"/>
                <a:chOff x="6993315" y="5537184"/>
                <a:chExt cx="600282" cy="480377"/>
              </a:xfrm>
            </p:grpSpPr>
            <p:cxnSp>
              <p:nvCxnSpPr>
                <p:cNvPr id="445" name="直線コネクタ 444">
                  <a:extLst>
                    <a:ext uri="{FF2B5EF4-FFF2-40B4-BE49-F238E27FC236}">
                      <a16:creationId xmlns:a16="http://schemas.microsoft.com/office/drawing/2014/main" id="{F0536270-5701-896C-7C29-6115EFD70F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742080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直線コネクタ 445">
                  <a:extLst>
                    <a:ext uri="{FF2B5EF4-FFF2-40B4-BE49-F238E27FC236}">
                      <a16:creationId xmlns:a16="http://schemas.microsoft.com/office/drawing/2014/main" id="{9688A5AA-B0AA-B132-7BE5-D8F9AF09F3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564341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直線コネクタ 446">
                  <a:extLst>
                    <a:ext uri="{FF2B5EF4-FFF2-40B4-BE49-F238E27FC236}">
                      <a16:creationId xmlns:a16="http://schemas.microsoft.com/office/drawing/2014/main" id="{C8F65270-3B8A-E8A1-FE41-4C8ED850D4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3315" y="5537184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直線コネクタ 447">
                  <a:extLst>
                    <a:ext uri="{FF2B5EF4-FFF2-40B4-BE49-F238E27FC236}">
                      <a16:creationId xmlns:a16="http://schemas.microsoft.com/office/drawing/2014/main" id="{C4EA165C-8DBC-21BF-E638-28F8B654E5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5347" y="5712683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67" name="グループ化 466">
            <a:extLst>
              <a:ext uri="{FF2B5EF4-FFF2-40B4-BE49-F238E27FC236}">
                <a16:creationId xmlns:a16="http://schemas.microsoft.com/office/drawing/2014/main" id="{3E40575E-DC6D-FC2C-ACE1-027977AE3B1D}"/>
              </a:ext>
            </a:extLst>
          </p:cNvPr>
          <p:cNvGrpSpPr/>
          <p:nvPr/>
        </p:nvGrpSpPr>
        <p:grpSpPr>
          <a:xfrm>
            <a:off x="13444909" y="5641212"/>
            <a:ext cx="145013" cy="988648"/>
            <a:chOff x="9045945" y="5641211"/>
            <a:chExt cx="145013" cy="988648"/>
          </a:xfrm>
        </p:grpSpPr>
        <p:sp>
          <p:nvSpPr>
            <p:cNvPr id="290" name="正方形/長方形 289">
              <a:extLst>
                <a:ext uri="{FF2B5EF4-FFF2-40B4-BE49-F238E27FC236}">
                  <a16:creationId xmlns:a16="http://schemas.microsoft.com/office/drawing/2014/main" id="{CE030E17-4B22-6653-2770-B60FB44543D9}"/>
                </a:ext>
              </a:extLst>
            </p:cNvPr>
            <p:cNvSpPr/>
            <p:nvPr/>
          </p:nvSpPr>
          <p:spPr>
            <a:xfrm>
              <a:off x="9045945" y="5641211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pic>
          <p:nvPicPr>
            <p:cNvPr id="460" name="図 4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<a:extLst>
                <a:ext uri="{FF2B5EF4-FFF2-40B4-BE49-F238E27FC236}">
                  <a16:creationId xmlns:a16="http://schemas.microsoft.com/office/drawing/2014/main" id="{94249087-F15B-9D4D-A24D-7E0FFF5B193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017880" y="6336278"/>
              <a:ext cx="201143" cy="21943"/>
            </a:xfrm>
            <a:prstGeom prst="rect">
              <a:avLst/>
            </a:prstGeom>
          </p:spPr>
        </p:pic>
        <p:sp>
          <p:nvSpPr>
            <p:cNvPr id="461" name="正方形/長方形 460">
              <a:extLst>
                <a:ext uri="{FF2B5EF4-FFF2-40B4-BE49-F238E27FC236}">
                  <a16:creationId xmlns:a16="http://schemas.microsoft.com/office/drawing/2014/main" id="{89285CFB-B5B9-EEA6-2177-DD7366D66287}"/>
                </a:ext>
              </a:extLst>
            </p:cNvPr>
            <p:cNvSpPr/>
            <p:nvPr/>
          </p:nvSpPr>
          <p:spPr>
            <a:xfrm>
              <a:off x="9045945" y="5851905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sp>
          <p:nvSpPr>
            <p:cNvPr id="462" name="正方形/長方形 461">
              <a:extLst>
                <a:ext uri="{FF2B5EF4-FFF2-40B4-BE49-F238E27FC236}">
                  <a16:creationId xmlns:a16="http://schemas.microsoft.com/office/drawing/2014/main" id="{CDC4484C-BE8C-E194-831E-73538BE9DED6}"/>
                </a:ext>
              </a:extLst>
            </p:cNvPr>
            <p:cNvSpPr/>
            <p:nvPr/>
          </p:nvSpPr>
          <p:spPr>
            <a:xfrm>
              <a:off x="9045945" y="6061551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sp>
          <p:nvSpPr>
            <p:cNvPr id="465" name="正方形/長方形 464">
              <a:extLst>
                <a:ext uri="{FF2B5EF4-FFF2-40B4-BE49-F238E27FC236}">
                  <a16:creationId xmlns:a16="http://schemas.microsoft.com/office/drawing/2014/main" id="{57B3F655-1D40-74D7-3E22-2E5CA5B90D72}"/>
                </a:ext>
              </a:extLst>
            </p:cNvPr>
            <p:cNvSpPr/>
            <p:nvPr/>
          </p:nvSpPr>
          <p:spPr>
            <a:xfrm>
              <a:off x="9045945" y="6470345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</p:grpSp>
      <p:sp>
        <p:nvSpPr>
          <p:cNvPr id="466" name="四角形: 角を丸くする 465">
            <a:extLst>
              <a:ext uri="{FF2B5EF4-FFF2-40B4-BE49-F238E27FC236}">
                <a16:creationId xmlns:a16="http://schemas.microsoft.com/office/drawing/2014/main" id="{A956804A-EE69-81CA-921A-015DFED5E4E2}"/>
              </a:ext>
            </a:extLst>
          </p:cNvPr>
          <p:cNvSpPr/>
          <p:nvPr/>
        </p:nvSpPr>
        <p:spPr>
          <a:xfrm>
            <a:off x="12554441" y="5478175"/>
            <a:ext cx="1130056" cy="263458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34"/>
          </a:p>
        </p:txBody>
      </p:sp>
      <p:grpSp>
        <p:nvGrpSpPr>
          <p:cNvPr id="474" name="グループ化 473">
            <a:extLst>
              <a:ext uri="{FF2B5EF4-FFF2-40B4-BE49-F238E27FC236}">
                <a16:creationId xmlns:a16="http://schemas.microsoft.com/office/drawing/2014/main" id="{5C33FB00-DCFD-BA53-D8C6-C2E4A1298632}"/>
              </a:ext>
            </a:extLst>
          </p:cNvPr>
          <p:cNvGrpSpPr/>
          <p:nvPr/>
        </p:nvGrpSpPr>
        <p:grpSpPr>
          <a:xfrm>
            <a:off x="13444909" y="6954665"/>
            <a:ext cx="145013" cy="988648"/>
            <a:chOff x="9045945" y="6917516"/>
            <a:chExt cx="145013" cy="988648"/>
          </a:xfrm>
        </p:grpSpPr>
        <p:sp>
          <p:nvSpPr>
            <p:cNvPr id="469" name="正方形/長方形 468">
              <a:extLst>
                <a:ext uri="{FF2B5EF4-FFF2-40B4-BE49-F238E27FC236}">
                  <a16:creationId xmlns:a16="http://schemas.microsoft.com/office/drawing/2014/main" id="{89F04B8A-4413-D461-9A4E-8DB08B7485FE}"/>
                </a:ext>
              </a:extLst>
            </p:cNvPr>
            <p:cNvSpPr/>
            <p:nvPr/>
          </p:nvSpPr>
          <p:spPr>
            <a:xfrm>
              <a:off x="9045945" y="6917516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pic>
          <p:nvPicPr>
            <p:cNvPr id="470" name="図 4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<a:extLst>
                <a:ext uri="{FF2B5EF4-FFF2-40B4-BE49-F238E27FC236}">
                  <a16:creationId xmlns:a16="http://schemas.microsoft.com/office/drawing/2014/main" id="{AFE7868A-94EE-2F13-84ED-1E681AF06FD3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017880" y="7612583"/>
              <a:ext cx="201143" cy="21943"/>
            </a:xfrm>
            <a:prstGeom prst="rect">
              <a:avLst/>
            </a:prstGeom>
          </p:spPr>
        </p:pic>
        <p:sp>
          <p:nvSpPr>
            <p:cNvPr id="471" name="正方形/長方形 470">
              <a:extLst>
                <a:ext uri="{FF2B5EF4-FFF2-40B4-BE49-F238E27FC236}">
                  <a16:creationId xmlns:a16="http://schemas.microsoft.com/office/drawing/2014/main" id="{DF70108F-CFD2-AE94-2107-696A2C317E4E}"/>
                </a:ext>
              </a:extLst>
            </p:cNvPr>
            <p:cNvSpPr/>
            <p:nvPr/>
          </p:nvSpPr>
          <p:spPr>
            <a:xfrm>
              <a:off x="9045945" y="7128210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sp>
          <p:nvSpPr>
            <p:cNvPr id="472" name="正方形/長方形 471">
              <a:extLst>
                <a:ext uri="{FF2B5EF4-FFF2-40B4-BE49-F238E27FC236}">
                  <a16:creationId xmlns:a16="http://schemas.microsoft.com/office/drawing/2014/main" id="{8F4B58BF-EBB8-B254-7EAD-975E45A63CD2}"/>
                </a:ext>
              </a:extLst>
            </p:cNvPr>
            <p:cNvSpPr/>
            <p:nvPr/>
          </p:nvSpPr>
          <p:spPr>
            <a:xfrm>
              <a:off x="9045945" y="7337856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sp>
          <p:nvSpPr>
            <p:cNvPr id="473" name="正方形/長方形 472">
              <a:extLst>
                <a:ext uri="{FF2B5EF4-FFF2-40B4-BE49-F238E27FC236}">
                  <a16:creationId xmlns:a16="http://schemas.microsoft.com/office/drawing/2014/main" id="{0BD4B900-B182-A7A6-2DF5-778403351171}"/>
                </a:ext>
              </a:extLst>
            </p:cNvPr>
            <p:cNvSpPr/>
            <p:nvPr/>
          </p:nvSpPr>
          <p:spPr>
            <a:xfrm>
              <a:off x="9045945" y="7746650"/>
              <a:ext cx="145013" cy="159514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</p:grpSp>
    </p:spTree>
    <p:extLst>
      <p:ext uri="{BB962C8B-B14F-4D97-AF65-F5344CB8AC3E}">
        <p14:creationId xmlns:p14="http://schemas.microsoft.com/office/powerpoint/2010/main" val="67089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4D0A8CA1-F9C7-9A2C-D07E-E8467970ECFC}"/>
              </a:ext>
            </a:extLst>
          </p:cNvPr>
          <p:cNvGrpSpPr/>
          <p:nvPr/>
        </p:nvGrpSpPr>
        <p:grpSpPr>
          <a:xfrm>
            <a:off x="7949207" y="5914067"/>
            <a:ext cx="1398373" cy="1342385"/>
            <a:chOff x="2736192" y="6110264"/>
            <a:chExt cx="1398373" cy="1342385"/>
          </a:xfrm>
        </p:grpSpPr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DAE07969-9C67-B80B-6CD9-AAB3063EF072}"/>
                </a:ext>
              </a:extLst>
            </p:cNvPr>
            <p:cNvGrpSpPr/>
            <p:nvPr>
              <p:custDataLst>
                <p:tags r:id="rId67"/>
              </p:custDataLst>
            </p:nvPr>
          </p:nvGrpSpPr>
          <p:grpSpPr>
            <a:xfrm>
              <a:off x="2736192" y="6110264"/>
              <a:ext cx="1398373" cy="1342385"/>
              <a:chOff x="2736192" y="6110264"/>
              <a:chExt cx="1398373" cy="1342385"/>
            </a:xfrm>
          </p:grpSpPr>
          <p:pic>
            <p:nvPicPr>
              <p:cNvPr id="24" name="図 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6893506-383E-1CCC-C07B-E3FC27C25E6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36192" y="6719849"/>
                <a:ext cx="732800" cy="7328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30" name="図 2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0D145E92-ABBE-D628-C16E-7889CAA4663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0"/>
                </p:custDataLst>
              </p:nvPr>
            </p:nvPicPr>
            <p:blipFill>
              <a:blip r:embed="rId7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52167" y="6110264"/>
                <a:ext cx="732800" cy="984000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37" name="図 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387555D5-081F-9469-25FB-7DCF5AC18BD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1"/>
                </p:custDataLst>
              </p:nvPr>
            </p:nvPicPr>
            <p:blipFill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53021" y="6634872"/>
                <a:ext cx="981544" cy="7308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47" name="図 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232BA8E7-1B84-B9EB-0BAE-431C2D77986C}"/>
                </a:ext>
              </a:extLst>
            </p:cNvPr>
            <p:cNvPicPr>
              <a:picLocks noChangeAspect="1"/>
            </p:cNvPicPr>
            <p:nvPr>
              <p:custDataLst>
                <p:tags r:id="rId68"/>
              </p:custDataLst>
            </p:nvPr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8613" y="6770346"/>
              <a:ext cx="117029" cy="92648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134" name="グループ化 133">
            <a:extLst>
              <a:ext uri="{FF2B5EF4-FFF2-40B4-BE49-F238E27FC236}">
                <a16:creationId xmlns:a16="http://schemas.microsoft.com/office/drawing/2014/main" id="{1890D880-2033-C195-F922-BF9FFDD355C1}"/>
              </a:ext>
            </a:extLst>
          </p:cNvPr>
          <p:cNvGrpSpPr/>
          <p:nvPr/>
        </p:nvGrpSpPr>
        <p:grpSpPr>
          <a:xfrm>
            <a:off x="9380729" y="5917698"/>
            <a:ext cx="1402629" cy="1343092"/>
            <a:chOff x="4981765" y="5876364"/>
            <a:chExt cx="1402629" cy="1343092"/>
          </a:xfrm>
        </p:grpSpPr>
        <p:grpSp>
          <p:nvGrpSpPr>
            <p:cNvPr id="15" name="グループ化 14">
              <a:extLst>
                <a:ext uri="{FF2B5EF4-FFF2-40B4-BE49-F238E27FC236}">
                  <a16:creationId xmlns:a16="http://schemas.microsoft.com/office/drawing/2014/main" id="{5EC6A86E-D5D2-C6CA-CAE3-58D68BD1E482}"/>
                </a:ext>
              </a:extLst>
            </p:cNvPr>
            <p:cNvGrpSpPr/>
            <p:nvPr>
              <p:custDataLst>
                <p:tags r:id="rId62"/>
              </p:custDataLst>
            </p:nvPr>
          </p:nvGrpSpPr>
          <p:grpSpPr>
            <a:xfrm>
              <a:off x="4981765" y="5876364"/>
              <a:ext cx="1402629" cy="1343092"/>
              <a:chOff x="4578285" y="6086483"/>
              <a:chExt cx="1402629" cy="1343092"/>
            </a:xfrm>
          </p:grpSpPr>
          <p:pic>
            <p:nvPicPr>
              <p:cNvPr id="4" name="図 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26290360-54DE-F456-B36A-F14946E5C4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4"/>
                </p:custDataLst>
              </p:nvPr>
            </p:nvPicPr>
            <p:blipFill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8285" y="6696775"/>
                <a:ext cx="732800" cy="7328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9C8F2DA4-4104-C161-AB5C-E3B9916BF6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5"/>
                </p:custDataLst>
              </p:nvPr>
            </p:nvPicPr>
            <p:blipFill>
              <a:blip r:embed="rId7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3663" y="6086483"/>
                <a:ext cx="732800" cy="984000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F10884B1-7A82-5D43-CCBC-B569CF4B23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6"/>
                </p:custDataLst>
              </p:nvPr>
            </p:nvPicPr>
            <p:blipFill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4535" y="6607615"/>
                <a:ext cx="986379" cy="734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499" name="図 49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 title="IguanaTex Bitmap Display">
              <a:extLst>
                <a:ext uri="{FF2B5EF4-FFF2-40B4-BE49-F238E27FC236}">
                  <a16:creationId xmlns:a16="http://schemas.microsoft.com/office/drawing/2014/main" id="{6D1C8CC1-964A-EF8E-3A41-DC145A359CDC}"/>
                </a:ext>
              </a:extLst>
            </p:cNvPr>
            <p:cNvPicPr>
              <a:picLocks noChangeAspect="1"/>
            </p:cNvPicPr>
            <p:nvPr>
              <p:custDataLst>
                <p:tags r:id="rId63"/>
              </p:custDataLst>
            </p:nvPr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431" y="6538958"/>
              <a:ext cx="347521" cy="17071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123" name="グループ化 122">
            <a:extLst>
              <a:ext uri="{FF2B5EF4-FFF2-40B4-BE49-F238E27FC236}">
                <a16:creationId xmlns:a16="http://schemas.microsoft.com/office/drawing/2014/main" id="{A41874B3-A68D-7BD5-26DD-B8E41C34B767}"/>
              </a:ext>
            </a:extLst>
          </p:cNvPr>
          <p:cNvGrpSpPr/>
          <p:nvPr/>
        </p:nvGrpSpPr>
        <p:grpSpPr>
          <a:xfrm>
            <a:off x="13796536" y="5796048"/>
            <a:ext cx="1220751" cy="1793848"/>
            <a:chOff x="9397572" y="5837920"/>
            <a:chExt cx="1220751" cy="1793848"/>
          </a:xfrm>
        </p:grpSpPr>
        <p:grpSp>
          <p:nvGrpSpPr>
            <p:cNvPr id="121" name="グループ化 120">
              <a:extLst>
                <a:ext uri="{FF2B5EF4-FFF2-40B4-BE49-F238E27FC236}">
                  <a16:creationId xmlns:a16="http://schemas.microsoft.com/office/drawing/2014/main" id="{3075BB65-D655-239E-E5E6-956045CCC969}"/>
                </a:ext>
              </a:extLst>
            </p:cNvPr>
            <p:cNvGrpSpPr/>
            <p:nvPr/>
          </p:nvGrpSpPr>
          <p:grpSpPr>
            <a:xfrm>
              <a:off x="9397572" y="5837920"/>
              <a:ext cx="207907" cy="1793848"/>
              <a:chOff x="9397572" y="5837920"/>
              <a:chExt cx="207907" cy="1793848"/>
            </a:xfrm>
          </p:grpSpPr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7C25F2E5-7125-14BA-3E09-F2DCD711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04818" y="5837920"/>
                <a:ext cx="0" cy="17938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コネクタ 32">
                <a:extLst>
                  <a:ext uri="{FF2B5EF4-FFF2-40B4-BE49-F238E27FC236}">
                    <a16:creationId xmlns:a16="http://schemas.microsoft.com/office/drawing/2014/main" id="{8519ADC2-8FC1-9FA2-3A6D-282190EE0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7572" y="5852412"/>
                <a:ext cx="2079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コネクタ 41">
                <a:extLst>
                  <a:ext uri="{FF2B5EF4-FFF2-40B4-BE49-F238E27FC236}">
                    <a16:creationId xmlns:a16="http://schemas.microsoft.com/office/drawing/2014/main" id="{87302F22-E4AE-A2DC-5D53-E6D0176A6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7572" y="7615751"/>
                <a:ext cx="2079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グループ化 118">
              <a:extLst>
                <a:ext uri="{FF2B5EF4-FFF2-40B4-BE49-F238E27FC236}">
                  <a16:creationId xmlns:a16="http://schemas.microsoft.com/office/drawing/2014/main" id="{9D17E1EB-7D01-3882-84A1-899452B408A1}"/>
                </a:ext>
              </a:extLst>
            </p:cNvPr>
            <p:cNvGrpSpPr/>
            <p:nvPr/>
          </p:nvGrpSpPr>
          <p:grpSpPr>
            <a:xfrm>
              <a:off x="10410416" y="5837920"/>
              <a:ext cx="207907" cy="1793848"/>
              <a:chOff x="10410416" y="5837920"/>
              <a:chExt cx="207907" cy="1793848"/>
            </a:xfrm>
          </p:grpSpPr>
          <p:cxnSp>
            <p:nvCxnSpPr>
              <p:cNvPr id="32" name="直線コネクタ 31">
                <a:extLst>
                  <a:ext uri="{FF2B5EF4-FFF2-40B4-BE49-F238E27FC236}">
                    <a16:creationId xmlns:a16="http://schemas.microsoft.com/office/drawing/2014/main" id="{227693A8-2D16-5CF3-502D-41B8B28A5A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8323" y="5837920"/>
                <a:ext cx="0" cy="17938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コネクタ 37">
                <a:extLst>
                  <a:ext uri="{FF2B5EF4-FFF2-40B4-BE49-F238E27FC236}">
                    <a16:creationId xmlns:a16="http://schemas.microsoft.com/office/drawing/2014/main" id="{3773BE32-448B-179F-78D8-9980100EA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416" y="5852412"/>
                <a:ext cx="2079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コネクタ 42">
                <a:extLst>
                  <a:ext uri="{FF2B5EF4-FFF2-40B4-BE49-F238E27FC236}">
                    <a16:creationId xmlns:a16="http://schemas.microsoft.com/office/drawing/2014/main" id="{1C6F4A1A-272E-DC38-2E2B-9A414861A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0416" y="7615751"/>
                <a:ext cx="2079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グループ化 116">
              <a:extLst>
                <a:ext uri="{FF2B5EF4-FFF2-40B4-BE49-F238E27FC236}">
                  <a16:creationId xmlns:a16="http://schemas.microsoft.com/office/drawing/2014/main" id="{F6C5212E-FE7D-5F96-E8D4-AC141CD585F0}"/>
                </a:ext>
              </a:extLst>
            </p:cNvPr>
            <p:cNvGrpSpPr/>
            <p:nvPr/>
          </p:nvGrpSpPr>
          <p:grpSpPr>
            <a:xfrm>
              <a:off x="9542406" y="5978844"/>
              <a:ext cx="930738" cy="1512000"/>
              <a:chOff x="9542406" y="5978884"/>
              <a:chExt cx="930738" cy="1512000"/>
            </a:xfrm>
          </p:grpSpPr>
          <p:pic>
            <p:nvPicPr>
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4A76393A-A9B6-C560-0575-8C897B1453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1"/>
                </p:custDataLst>
              </p:nvPr>
            </p:nvPicPr>
            <p:blipFill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25710" y="6723102"/>
                <a:ext cx="216001" cy="23564"/>
              </a:xfrm>
              <a:prstGeom prst="rect">
                <a:avLst/>
              </a:prstGeom>
            </p:spPr>
          </p:pic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572FCD28-50F7-702C-E466-D964B2D49D61}"/>
                  </a:ext>
                </a:extLst>
              </p:cNvPr>
              <p:cNvSpPr/>
              <p:nvPr/>
            </p:nvSpPr>
            <p:spPr>
              <a:xfrm>
                <a:off x="9542406" y="5978884"/>
                <a:ext cx="37800" cy="151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3BA64E59-6447-8B1C-F571-54A7F5699E51}"/>
                  </a:ext>
                </a:extLst>
              </p:cNvPr>
              <p:cNvSpPr/>
              <p:nvPr/>
            </p:nvSpPr>
            <p:spPr>
              <a:xfrm>
                <a:off x="9667217" y="5978884"/>
                <a:ext cx="37800" cy="151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5" name="正方形/長方形 44">
                <a:extLst>
                  <a:ext uri="{FF2B5EF4-FFF2-40B4-BE49-F238E27FC236}">
                    <a16:creationId xmlns:a16="http://schemas.microsoft.com/office/drawing/2014/main" id="{3FEF28AA-25A7-6701-421F-B09917295CE9}"/>
                  </a:ext>
                </a:extLst>
              </p:cNvPr>
              <p:cNvSpPr/>
              <p:nvPr/>
            </p:nvSpPr>
            <p:spPr>
              <a:xfrm>
                <a:off x="9792028" y="5978884"/>
                <a:ext cx="37800" cy="151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8" name="正方形/長方形 47">
                <a:extLst>
                  <a:ext uri="{FF2B5EF4-FFF2-40B4-BE49-F238E27FC236}">
                    <a16:creationId xmlns:a16="http://schemas.microsoft.com/office/drawing/2014/main" id="{78D8CA84-61AA-1645-47F3-42D872E0766A}"/>
                  </a:ext>
                </a:extLst>
              </p:cNvPr>
              <p:cNvSpPr/>
              <p:nvPr/>
            </p:nvSpPr>
            <p:spPr>
              <a:xfrm>
                <a:off x="9916838" y="5978884"/>
                <a:ext cx="37800" cy="151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9" name="正方形/長方形 48">
                <a:extLst>
                  <a:ext uri="{FF2B5EF4-FFF2-40B4-BE49-F238E27FC236}">
                    <a16:creationId xmlns:a16="http://schemas.microsoft.com/office/drawing/2014/main" id="{D7AC3F6B-9EAB-0A3C-16F3-E9FACC79C92F}"/>
                  </a:ext>
                </a:extLst>
              </p:cNvPr>
              <p:cNvSpPr/>
              <p:nvPr/>
            </p:nvSpPr>
            <p:spPr>
              <a:xfrm>
                <a:off x="10310532" y="5978884"/>
                <a:ext cx="37800" cy="151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50" name="正方形/長方形 49">
                <a:extLst>
                  <a:ext uri="{FF2B5EF4-FFF2-40B4-BE49-F238E27FC236}">
                    <a16:creationId xmlns:a16="http://schemas.microsoft.com/office/drawing/2014/main" id="{99113565-5C2A-85C9-3934-9405C9B44876}"/>
                  </a:ext>
                </a:extLst>
              </p:cNvPr>
              <p:cNvSpPr/>
              <p:nvPr/>
            </p:nvSpPr>
            <p:spPr>
              <a:xfrm>
                <a:off x="10435344" y="5978884"/>
                <a:ext cx="37800" cy="1512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</p:grpSp>
      <p:pic>
        <p:nvPicPr>
          <p:cNvPr id="111" name="図 11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 title="IguanaTex Bitmap Display">
            <a:extLst>
              <a:ext uri="{FF2B5EF4-FFF2-40B4-BE49-F238E27FC236}">
                <a16:creationId xmlns:a16="http://schemas.microsoft.com/office/drawing/2014/main" id="{57FA0DCD-E5E7-44FF-B07C-48617A4A3E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239" y="7588011"/>
            <a:ext cx="333345" cy="268871"/>
          </a:xfrm>
          <a:prstGeom prst="rect">
            <a:avLst/>
          </a:prstGeom>
        </p:spPr>
      </p:pic>
      <p:grpSp>
        <p:nvGrpSpPr>
          <p:cNvPr id="116" name="グループ化 115">
            <a:extLst>
              <a:ext uri="{FF2B5EF4-FFF2-40B4-BE49-F238E27FC236}">
                <a16:creationId xmlns:a16="http://schemas.microsoft.com/office/drawing/2014/main" id="{CFAB4E94-DF09-1B8D-B452-C354A9122D7A}"/>
              </a:ext>
            </a:extLst>
          </p:cNvPr>
          <p:cNvGrpSpPr/>
          <p:nvPr/>
        </p:nvGrpSpPr>
        <p:grpSpPr>
          <a:xfrm>
            <a:off x="10561935" y="7077992"/>
            <a:ext cx="362390" cy="276646"/>
            <a:chOff x="6162973" y="7172939"/>
            <a:chExt cx="362390" cy="276646"/>
          </a:xfrm>
        </p:grpSpPr>
        <p:pic>
          <p:nvPicPr>
            <p:cNvPr id="487" name="図 48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black}&#10;$\DiffOph$&#10;&#10;\end{document}&#10;" title="IguanaTex Bitmap Display">
              <a:extLst>
                <a:ext uri="{FF2B5EF4-FFF2-40B4-BE49-F238E27FC236}">
                  <a16:creationId xmlns:a16="http://schemas.microsoft.com/office/drawing/2014/main" id="{21202FA5-AE2E-73F0-D4AC-1C4857E67435}"/>
                </a:ext>
              </a:extLst>
            </p:cNvPr>
            <p:cNvPicPr>
              <a:picLocks noChangeAspect="1"/>
            </p:cNvPicPr>
            <p:nvPr>
              <p:custDataLst>
                <p:tags r:id="rId60"/>
              </p:custDataLst>
            </p:nvPr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292" y="7278873"/>
              <a:ext cx="236558" cy="170712"/>
            </a:xfrm>
            <a:prstGeom prst="rect">
              <a:avLst/>
            </a:prstGeom>
          </p:spPr>
        </p:pic>
        <p:cxnSp>
          <p:nvCxnSpPr>
            <p:cNvPr id="110" name="直線矢印コネクタ 109">
              <a:extLst>
                <a:ext uri="{FF2B5EF4-FFF2-40B4-BE49-F238E27FC236}">
                  <a16:creationId xmlns:a16="http://schemas.microsoft.com/office/drawing/2014/main" id="{FEA34EF5-1961-D990-3070-6CB63AFD8C0F}"/>
                </a:ext>
              </a:extLst>
            </p:cNvPr>
            <p:cNvCxnSpPr>
              <a:cxnSpLocks/>
            </p:cNvCxnSpPr>
            <p:nvPr/>
          </p:nvCxnSpPr>
          <p:spPr>
            <a:xfrm>
              <a:off x="6162973" y="7172939"/>
              <a:ext cx="362390" cy="11220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線矢印コネクタ 117">
            <a:extLst>
              <a:ext uri="{FF2B5EF4-FFF2-40B4-BE49-F238E27FC236}">
                <a16:creationId xmlns:a16="http://schemas.microsoft.com/office/drawing/2014/main" id="{0BC1D543-E7EC-4B52-1564-23E83A5E76EB}"/>
              </a:ext>
            </a:extLst>
          </p:cNvPr>
          <p:cNvCxnSpPr>
            <a:cxnSpLocks/>
          </p:cNvCxnSpPr>
          <p:nvPr/>
        </p:nvCxnSpPr>
        <p:spPr>
          <a:xfrm>
            <a:off x="13506994" y="6692972"/>
            <a:ext cx="2683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A2C32F37-DB34-5C29-42F4-0621FBA53144}"/>
              </a:ext>
            </a:extLst>
          </p:cNvPr>
          <p:cNvCxnSpPr>
            <a:cxnSpLocks/>
          </p:cNvCxnSpPr>
          <p:nvPr/>
        </p:nvCxnSpPr>
        <p:spPr>
          <a:xfrm flipH="1" flipV="1">
            <a:off x="13379867" y="5698933"/>
            <a:ext cx="556003" cy="42825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AACA4D5E-2350-50B7-3268-C6A82D02C661}"/>
              </a:ext>
            </a:extLst>
          </p:cNvPr>
          <p:cNvCxnSpPr>
            <a:cxnSpLocks/>
            <a:endCxn id="461" idx="3"/>
          </p:cNvCxnSpPr>
          <p:nvPr/>
        </p:nvCxnSpPr>
        <p:spPr>
          <a:xfrm flipH="1" flipV="1">
            <a:off x="13377414" y="5933973"/>
            <a:ext cx="813577" cy="57582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30D68DAB-6199-F424-7331-F1AC4CA44E62}"/>
              </a:ext>
            </a:extLst>
          </p:cNvPr>
          <p:cNvCxnSpPr>
            <a:cxnSpLocks/>
          </p:cNvCxnSpPr>
          <p:nvPr/>
        </p:nvCxnSpPr>
        <p:spPr>
          <a:xfrm flipH="1" flipV="1">
            <a:off x="13891285" y="7115961"/>
            <a:ext cx="1109830" cy="1831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6467D55A-9D09-4A7A-5C34-83B9A8D35F5D}"/>
              </a:ext>
            </a:extLst>
          </p:cNvPr>
          <p:cNvCxnSpPr>
            <a:cxnSpLocks/>
          </p:cNvCxnSpPr>
          <p:nvPr/>
        </p:nvCxnSpPr>
        <p:spPr>
          <a:xfrm flipH="1" flipV="1">
            <a:off x="13891286" y="7371051"/>
            <a:ext cx="1383059" cy="1033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A7C2FEDB-4611-E2CC-3A00-272669DB07FC}"/>
              </a:ext>
            </a:extLst>
          </p:cNvPr>
          <p:cNvCxnSpPr>
            <a:cxnSpLocks/>
            <a:endCxn id="465" idx="3"/>
          </p:cNvCxnSpPr>
          <p:nvPr/>
        </p:nvCxnSpPr>
        <p:spPr>
          <a:xfrm flipH="1" flipV="1">
            <a:off x="13377413" y="6552414"/>
            <a:ext cx="1332082" cy="3780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246E96FF-C97D-B53A-668A-704B81335A86}"/>
              </a:ext>
            </a:extLst>
          </p:cNvPr>
          <p:cNvCxnSpPr>
            <a:cxnSpLocks/>
          </p:cNvCxnSpPr>
          <p:nvPr/>
        </p:nvCxnSpPr>
        <p:spPr>
          <a:xfrm flipH="1">
            <a:off x="14000312" y="7332404"/>
            <a:ext cx="1863765" cy="8270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四角形: 角を丸くする 155">
            <a:extLst>
              <a:ext uri="{FF2B5EF4-FFF2-40B4-BE49-F238E27FC236}">
                <a16:creationId xmlns:a16="http://schemas.microsoft.com/office/drawing/2014/main" id="{87D522C0-A1A3-BBD9-EB51-A00FE2EB1F6F}"/>
              </a:ext>
            </a:extLst>
          </p:cNvPr>
          <p:cNvSpPr/>
          <p:nvPr/>
        </p:nvSpPr>
        <p:spPr>
          <a:xfrm>
            <a:off x="10862429" y="5515840"/>
            <a:ext cx="1246683" cy="23588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1134"/>
          </a:p>
        </p:txBody>
      </p:sp>
      <p:pic>
        <p:nvPicPr>
          <p:cNvPr id="67" name="図 6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$(23)$}&#10;&#10;\end{document}&#10;" title="IguanaTex Bitmap Display">
            <a:extLst>
              <a:ext uri="{FF2B5EF4-FFF2-40B4-BE49-F238E27FC236}">
                <a16:creationId xmlns:a16="http://schemas.microsoft.com/office/drawing/2014/main" id="{FAD695F7-8E29-52C8-CD56-B4BE580654D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17" y="248201"/>
            <a:ext cx="3516446" cy="318804"/>
          </a:xfrm>
          <a:prstGeom prst="rect">
            <a:avLst/>
          </a:prstGeom>
        </p:spPr>
      </p:pic>
      <p:pic>
        <p:nvPicPr>
          <p:cNvPr id="61" name="図 60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(\HSIClean)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, &amp; \cdots \textcircled{\scriptsize{5}}&#10; \end{array}&#10;\right.&#10;\end{align*}&#10;\end{document}" title="IguanaTex Bitmap Display">
            <a:extLst>
              <a:ext uri="{FF2B5EF4-FFF2-40B4-BE49-F238E27FC236}">
                <a16:creationId xmlns:a16="http://schemas.microsoft.com/office/drawing/2014/main" id="{9261CF85-965F-3B88-46F0-98F873823E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417" y="664369"/>
            <a:ext cx="5880001" cy="3467520"/>
          </a:xfrm>
          <a:prstGeom prst="rect">
            <a:avLst/>
          </a:prstGeom>
        </p:spPr>
      </p:pic>
      <p:grpSp>
        <p:nvGrpSpPr>
          <p:cNvPr id="215" name="グループ化 214">
            <a:extLst>
              <a:ext uri="{FF2B5EF4-FFF2-40B4-BE49-F238E27FC236}">
                <a16:creationId xmlns:a16="http://schemas.microsoft.com/office/drawing/2014/main" id="{2F2AADCE-85EE-F0DB-C1FD-41868F95D70B}"/>
              </a:ext>
            </a:extLst>
          </p:cNvPr>
          <p:cNvGrpSpPr/>
          <p:nvPr/>
        </p:nvGrpSpPr>
        <p:grpSpPr>
          <a:xfrm>
            <a:off x="4959238" y="672065"/>
            <a:ext cx="2277048" cy="2401798"/>
            <a:chOff x="560276" y="672065"/>
            <a:chExt cx="2277048" cy="2401798"/>
          </a:xfrm>
        </p:grpSpPr>
        <p:grpSp>
          <p:nvGrpSpPr>
            <p:cNvPr id="139" name="グループ化 138">
              <a:extLst>
                <a:ext uri="{FF2B5EF4-FFF2-40B4-BE49-F238E27FC236}">
                  <a16:creationId xmlns:a16="http://schemas.microsoft.com/office/drawing/2014/main" id="{09BDD350-9365-D06C-6D37-19D0EDFBD752}"/>
                </a:ext>
              </a:extLst>
            </p:cNvPr>
            <p:cNvGrpSpPr/>
            <p:nvPr/>
          </p:nvGrpSpPr>
          <p:grpSpPr>
            <a:xfrm>
              <a:off x="837723" y="672065"/>
              <a:ext cx="1999601" cy="1918362"/>
              <a:chOff x="837723" y="672065"/>
              <a:chExt cx="1999601" cy="1918362"/>
            </a:xfrm>
          </p:grpSpPr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1D92C4D5-E3F7-72FA-0552-FDF7D5480222}"/>
                  </a:ext>
                </a:extLst>
              </p:cNvPr>
              <p:cNvGrpSpPr/>
              <p:nvPr>
                <p:custDataLst>
                  <p:tags r:id="rId55"/>
                </p:custDataLst>
              </p:nvPr>
            </p:nvGrpSpPr>
            <p:grpSpPr>
              <a:xfrm>
                <a:off x="837723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86" name="図 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EC1BC7BD-5325-70CA-41F8-C1FCB5A67CC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7"/>
                  </p:custDataLst>
                </p:nvPr>
              </p:nvPicPr>
              <p:blipFill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03" name="図 10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0041FB24-0167-463C-43CE-0C28497B2DB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8"/>
                  </p:custDataLst>
                </p:nvPr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12" name="図 11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3FA967D-620F-BF8E-62E8-21E05DA0186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9"/>
                  </p:custDataLst>
                </p:nvPr>
              </p:nvPicPr>
              <p:blipFill>
                <a:blip r:embed="rId7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24" name="図 1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EA5DE6B8-3A76-15F9-0945-3B3B3D08E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6"/>
                </p:custDataLst>
              </p:nvPr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230" y="1605533"/>
                <a:ext cx="175543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70" name="図 6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 title="IguanaTex Bitmap Display">
              <a:extLst>
                <a:ext uri="{FF2B5EF4-FFF2-40B4-BE49-F238E27FC236}">
                  <a16:creationId xmlns:a16="http://schemas.microsoft.com/office/drawing/2014/main" id="{56F404B9-BC6B-4296-D40D-3AAFC49AAF7F}"/>
                </a:ext>
              </a:extLst>
            </p:cNvPr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8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76" y="2826941"/>
              <a:ext cx="2190294" cy="246922"/>
            </a:xfrm>
            <a:prstGeom prst="rect">
              <a:avLst/>
            </a:prstGeom>
          </p:spPr>
        </p:pic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C72D47B2-EA70-1925-1757-88784EA478FD}"/>
              </a:ext>
            </a:extLst>
          </p:cNvPr>
          <p:cNvGrpSpPr/>
          <p:nvPr/>
        </p:nvGrpSpPr>
        <p:grpSpPr>
          <a:xfrm>
            <a:off x="7495527" y="672065"/>
            <a:ext cx="2019413" cy="2401798"/>
            <a:chOff x="2888888" y="672065"/>
            <a:chExt cx="2019413" cy="2401798"/>
          </a:xfrm>
        </p:grpSpPr>
        <p:pic>
          <p:nvPicPr>
            <p:cNvPr id="80" name="図 7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 title="IguanaTex Bitmap Display">
              <a:extLst>
                <a:ext uri="{FF2B5EF4-FFF2-40B4-BE49-F238E27FC236}">
                  <a16:creationId xmlns:a16="http://schemas.microsoft.com/office/drawing/2014/main" id="{4086EBE5-87F1-307C-D346-06DAEC453D03}"/>
                </a:ext>
              </a:extLst>
            </p:cNvPr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8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888" y="2826941"/>
              <a:ext cx="1743700" cy="246922"/>
            </a:xfrm>
            <a:prstGeom prst="rect">
              <a:avLst/>
            </a:prstGeom>
          </p:spPr>
        </p:pic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DCD64313-8283-301B-58C5-9CE02BC6ABF7}"/>
                </a:ext>
              </a:extLst>
            </p:cNvPr>
            <p:cNvGrpSpPr/>
            <p:nvPr/>
          </p:nvGrpSpPr>
          <p:grpSpPr>
            <a:xfrm>
              <a:off x="2908700" y="672065"/>
              <a:ext cx="1999601" cy="1918362"/>
              <a:chOff x="837723" y="672065"/>
              <a:chExt cx="1999601" cy="1918362"/>
            </a:xfrm>
          </p:grpSpPr>
          <p:grpSp>
            <p:nvGrpSpPr>
              <p:cNvPr id="143" name="グループ化 142">
                <a:extLst>
                  <a:ext uri="{FF2B5EF4-FFF2-40B4-BE49-F238E27FC236}">
                    <a16:creationId xmlns:a16="http://schemas.microsoft.com/office/drawing/2014/main" id="{8275F42D-3473-F386-5B79-C6391291FA65}"/>
                  </a:ext>
                </a:extLst>
              </p:cNvPr>
              <p:cNvGrpSpPr/>
              <p:nvPr>
                <p:custDataLst>
                  <p:tags r:id="rId49"/>
                </p:custDataLst>
              </p:nvPr>
            </p:nvGrpSpPr>
            <p:grpSpPr>
              <a:xfrm>
                <a:off x="837723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45" name="図 14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2AE5172-32CC-E096-2F1A-F72855477CF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1"/>
                  </p:custDataLst>
                </p:nvPr>
              </p:nvPicPr>
              <p:blipFill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46" name="図 14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30A68447-C896-3E46-8072-A30EA9A87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2"/>
                  </p:custDataLst>
                </p:nvPr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49" name="図 14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F6C4CB89-F076-8324-A501-D2DCB422541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3"/>
                  </p:custDataLst>
                </p:nvPr>
              </p:nvPicPr>
              <p:blipFill>
                <a:blip r:embed="rId7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44" name="図 14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7DA8781A-F6B2-6DDA-9FE1-3971C6ACA12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0"/>
                </p:custDataLst>
              </p:nvPr>
            </p:nvPicPr>
            <p:blipFill>
              <a:blip r:embed="rId7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230" y="1605533"/>
                <a:ext cx="175543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</p:grp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68F5F0D1-E233-8343-AAC4-9CCB0FA0A46E}"/>
              </a:ext>
            </a:extLst>
          </p:cNvPr>
          <p:cNvGrpSpPr/>
          <p:nvPr/>
        </p:nvGrpSpPr>
        <p:grpSpPr>
          <a:xfrm>
            <a:off x="9774180" y="672065"/>
            <a:ext cx="1999601" cy="2343878"/>
            <a:chOff x="5244449" y="672065"/>
            <a:chExt cx="1999601" cy="2343878"/>
          </a:xfrm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FA63DEF6-BBF1-2E13-0AA9-3FBD18E5C994}"/>
                </a:ext>
              </a:extLst>
            </p:cNvPr>
            <p:cNvGrpSpPr/>
            <p:nvPr/>
          </p:nvGrpSpPr>
          <p:grpSpPr>
            <a:xfrm>
              <a:off x="5244449" y="672065"/>
              <a:ext cx="1999601" cy="1918362"/>
              <a:chOff x="5244449" y="672065"/>
              <a:chExt cx="1999601" cy="1918362"/>
            </a:xfrm>
          </p:grpSpPr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5F4E15CC-05A4-2A3E-2C43-F4320E6CE59D}"/>
                  </a:ext>
                </a:extLst>
              </p:cNvPr>
              <p:cNvGrpSpPr/>
              <p:nvPr>
                <p:custDataLst>
                  <p:tags r:id="rId43"/>
                </p:custDataLst>
              </p:nvPr>
            </p:nvGrpSpPr>
            <p:grpSpPr>
              <a:xfrm>
                <a:off x="5244449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64" name="図 16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3298926-8634-4EAB-ACDA-625A2E59B2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65" name="図 16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8E27BD-3554-1251-EF23-729160EFA38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67" name="図 16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B72FF2B2-B98D-D607-C05F-A9E6BC288F6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7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2" name="図 1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6EF096F3-F9C6-C029-1236-9EC718EFD0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8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957" y="1605534"/>
                <a:ext cx="175543" cy="1371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3" name="図 192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 title="IguanaTex Bitmap Display">
              <a:extLst>
                <a:ext uri="{FF2B5EF4-FFF2-40B4-BE49-F238E27FC236}">
                  <a16:creationId xmlns:a16="http://schemas.microsoft.com/office/drawing/2014/main" id="{18DCBDA1-3430-1B1F-9CD0-A7D4EA9489FD}"/>
                </a:ext>
              </a:extLst>
            </p:cNvPr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8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539" y="2826941"/>
              <a:ext cx="1633956" cy="189002"/>
            </a:xfrm>
            <a:prstGeom prst="rect">
              <a:avLst/>
            </a:prstGeom>
          </p:spPr>
        </p:pic>
      </p:grpSp>
      <p:grpSp>
        <p:nvGrpSpPr>
          <p:cNvPr id="213" name="グループ化 212">
            <a:extLst>
              <a:ext uri="{FF2B5EF4-FFF2-40B4-BE49-F238E27FC236}">
                <a16:creationId xmlns:a16="http://schemas.microsoft.com/office/drawing/2014/main" id="{A367FED3-09DE-2880-DAAE-02FE7607675A}"/>
              </a:ext>
            </a:extLst>
          </p:cNvPr>
          <p:cNvGrpSpPr/>
          <p:nvPr/>
        </p:nvGrpSpPr>
        <p:grpSpPr>
          <a:xfrm>
            <a:off x="12033021" y="672065"/>
            <a:ext cx="1999601" cy="2398750"/>
            <a:chOff x="7293529" y="672065"/>
            <a:chExt cx="1999601" cy="2398750"/>
          </a:xfrm>
        </p:grpSpPr>
        <p:grpSp>
          <p:nvGrpSpPr>
            <p:cNvPr id="205" name="グループ化 204">
              <a:extLst>
                <a:ext uri="{FF2B5EF4-FFF2-40B4-BE49-F238E27FC236}">
                  <a16:creationId xmlns:a16="http://schemas.microsoft.com/office/drawing/2014/main" id="{A2F0B3A0-9CCB-99D5-BB3A-3A01552EE06D}"/>
                </a:ext>
              </a:extLst>
            </p:cNvPr>
            <p:cNvGrpSpPr/>
            <p:nvPr/>
          </p:nvGrpSpPr>
          <p:grpSpPr>
            <a:xfrm>
              <a:off x="7293529" y="672065"/>
              <a:ext cx="1999601" cy="1918362"/>
              <a:chOff x="7293529" y="672065"/>
              <a:chExt cx="1999601" cy="1918362"/>
            </a:xfrm>
          </p:grpSpPr>
          <p:grpSp>
            <p:nvGrpSpPr>
              <p:cNvPr id="169" name="グループ化 168">
                <a:extLst>
                  <a:ext uri="{FF2B5EF4-FFF2-40B4-BE49-F238E27FC236}">
                    <a16:creationId xmlns:a16="http://schemas.microsoft.com/office/drawing/2014/main" id="{8C45DBD7-12A3-7A3D-045C-AD30F046056A}"/>
                  </a:ext>
                </a:extLst>
              </p:cNvPr>
              <p:cNvGrpSpPr/>
              <p:nvPr>
                <p:custDataLst>
                  <p:tags r:id="rId37"/>
                </p:custDataLst>
              </p:nvPr>
            </p:nvGrpSpPr>
            <p:grpSpPr>
              <a:xfrm>
                <a:off x="7293529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71" name="図 1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E73E5E1-D084-97DB-3AED-9135C4D0195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72" name="図 17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5ACBFDE-B6BC-96B6-D9BA-4F8F8082192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73" name="図 17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8A9FAEB-05F3-0149-C345-E4B267B5943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7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5" name="図 1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549C15EC-9C35-3F74-220A-7B4A5C8042B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9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5036" y="1605533"/>
                <a:ext cx="115200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5" name="図 194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 title="IguanaTex Bitmap Display">
              <a:extLst>
                <a:ext uri="{FF2B5EF4-FFF2-40B4-BE49-F238E27FC236}">
                  <a16:creationId xmlns:a16="http://schemas.microsoft.com/office/drawing/2014/main" id="{8DF8CBAE-739D-26EF-3252-D980E52D4C62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9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625" y="2826941"/>
              <a:ext cx="1376364" cy="243874"/>
            </a:xfrm>
            <a:prstGeom prst="rect">
              <a:avLst/>
            </a:prstGeom>
          </p:spPr>
        </p:pic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336AAB36-5126-136D-8ED5-9977F9FECB94}"/>
              </a:ext>
            </a:extLst>
          </p:cNvPr>
          <p:cNvGrpSpPr/>
          <p:nvPr/>
        </p:nvGrpSpPr>
        <p:grpSpPr>
          <a:xfrm>
            <a:off x="14291863" y="672065"/>
            <a:ext cx="1999601" cy="2398750"/>
            <a:chOff x="9892900" y="672065"/>
            <a:chExt cx="1999601" cy="2398750"/>
          </a:xfrm>
        </p:grpSpPr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573D3345-E040-7901-169E-4D694A256E71}"/>
                </a:ext>
              </a:extLst>
            </p:cNvPr>
            <p:cNvGrpSpPr/>
            <p:nvPr/>
          </p:nvGrpSpPr>
          <p:grpSpPr>
            <a:xfrm>
              <a:off x="9892900" y="672065"/>
              <a:ext cx="1999601" cy="1918362"/>
              <a:chOff x="9892900" y="672065"/>
              <a:chExt cx="1999601" cy="1918362"/>
            </a:xfrm>
          </p:grpSpPr>
          <p:grpSp>
            <p:nvGrpSpPr>
              <p:cNvPr id="175" name="グループ化 174">
                <a:extLst>
                  <a:ext uri="{FF2B5EF4-FFF2-40B4-BE49-F238E27FC236}">
                    <a16:creationId xmlns:a16="http://schemas.microsoft.com/office/drawing/2014/main" id="{A0FFFC4D-E558-6845-6FC3-E388F446E738}"/>
                  </a:ext>
                </a:extLst>
              </p:cNvPr>
              <p:cNvGrpSpPr/>
              <p:nvPr>
                <p:custDataLst>
                  <p:tags r:id="rId31"/>
                </p:custDataLst>
              </p:nvPr>
            </p:nvGrpSpPr>
            <p:grpSpPr>
              <a:xfrm>
                <a:off x="9892900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77" name="図 1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A7EA7C-01CF-DCD8-3582-08FEF8E4F65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7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78" name="図 1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BD71595B-153D-BBB1-A210-F92DF9A2FA4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7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79" name="図 17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5F2C2476-E6E4-D4B4-A308-68D4A138EA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7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8" name="図 18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5996B071-173C-7909-3E0F-D385EA5C5DD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9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408" y="1605533"/>
                <a:ext cx="111543" cy="195658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7" name="図 19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 title="IguanaTex Bitmap Display">
              <a:extLst>
                <a:ext uri="{FF2B5EF4-FFF2-40B4-BE49-F238E27FC236}">
                  <a16:creationId xmlns:a16="http://schemas.microsoft.com/office/drawing/2014/main" id="{EABFDE51-B721-AD78-4D03-D02EEE2D837A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9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379" y="2826941"/>
              <a:ext cx="1278815" cy="243874"/>
            </a:xfrm>
            <a:prstGeom prst="rect">
              <a:avLst/>
            </a:prstGeom>
          </p:spPr>
        </p:pic>
      </p:grpSp>
      <p:grpSp>
        <p:nvGrpSpPr>
          <p:cNvPr id="482" name="グループ化 481">
            <a:extLst>
              <a:ext uri="{FF2B5EF4-FFF2-40B4-BE49-F238E27FC236}">
                <a16:creationId xmlns:a16="http://schemas.microsoft.com/office/drawing/2014/main" id="{1F6733B0-CC88-E6D6-9D0C-90D334FD8870}"/>
              </a:ext>
            </a:extLst>
          </p:cNvPr>
          <p:cNvGrpSpPr/>
          <p:nvPr/>
        </p:nvGrpSpPr>
        <p:grpSpPr>
          <a:xfrm>
            <a:off x="10899159" y="5331195"/>
            <a:ext cx="1401566" cy="1342489"/>
            <a:chOff x="6500196" y="5331193"/>
            <a:chExt cx="1401566" cy="1342489"/>
          </a:xfrm>
        </p:grpSpPr>
        <p:grpSp>
          <p:nvGrpSpPr>
            <p:cNvPr id="284" name="グループ化 283">
              <a:extLst>
                <a:ext uri="{FF2B5EF4-FFF2-40B4-BE49-F238E27FC236}">
                  <a16:creationId xmlns:a16="http://schemas.microsoft.com/office/drawing/2014/main" id="{9597F04A-013A-4AAB-E8C4-EDB2877D8634}"/>
                </a:ext>
              </a:extLst>
            </p:cNvPr>
            <p:cNvGrpSpPr/>
            <p:nvPr/>
          </p:nvGrpSpPr>
          <p:grpSpPr>
            <a:xfrm>
              <a:off x="6500196" y="5331193"/>
              <a:ext cx="1401566" cy="1342489"/>
              <a:chOff x="6500196" y="5331193"/>
              <a:chExt cx="1401566" cy="1342489"/>
            </a:xfrm>
          </p:grpSpPr>
          <p:pic>
            <p:nvPicPr>
              <p:cNvPr id="260" name="図 2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B4299D9-E9CE-5ED1-18D4-6C7CF6FCC2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0196" y="5940882"/>
                <a:ext cx="732800" cy="7328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277" name="図 2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98858DE-7A0D-0A9B-FBC5-F0B38C7EBDA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3117" y="5331193"/>
                <a:ext cx="732800" cy="984000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283" name="図 2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36E9691-92DC-BC1C-8321-0E4E971CFD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5383" y="5851905"/>
                <a:ext cx="986379" cy="734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475" name="図 47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 title="IguanaTex Bitmap Display">
              <a:extLst>
                <a:ext uri="{FF2B5EF4-FFF2-40B4-BE49-F238E27FC236}">
                  <a16:creationId xmlns:a16="http://schemas.microsoft.com/office/drawing/2014/main" id="{770E1F88-8581-D7A1-CD06-89DFE60259C1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728" y="6014506"/>
              <a:ext cx="598711" cy="17071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grpSp>
          <p:nvGrpSpPr>
            <p:cNvPr id="301" name="グループ化 300">
              <a:extLst>
                <a:ext uri="{FF2B5EF4-FFF2-40B4-BE49-F238E27FC236}">
                  <a16:creationId xmlns:a16="http://schemas.microsoft.com/office/drawing/2014/main" id="{27C7324D-9A2E-E628-1709-164D0E5FDEC2}"/>
                </a:ext>
              </a:extLst>
            </p:cNvPr>
            <p:cNvGrpSpPr/>
            <p:nvPr/>
          </p:nvGrpSpPr>
          <p:grpSpPr>
            <a:xfrm>
              <a:off x="7004399" y="6018021"/>
              <a:ext cx="604824" cy="485171"/>
              <a:chOff x="6993315" y="5535840"/>
              <a:chExt cx="604824" cy="485171"/>
            </a:xfrm>
          </p:grpSpPr>
          <p:grpSp>
            <p:nvGrpSpPr>
              <p:cNvPr id="285" name="グループ化 284">
                <a:extLst>
                  <a:ext uri="{FF2B5EF4-FFF2-40B4-BE49-F238E27FC236}">
                    <a16:creationId xmlns:a16="http://schemas.microsoft.com/office/drawing/2014/main" id="{BC435AB0-4318-1B81-7642-F532B9A3DE3B}"/>
                  </a:ext>
                </a:extLst>
              </p:cNvPr>
              <p:cNvGrpSpPr/>
              <p:nvPr/>
            </p:nvGrpSpPr>
            <p:grpSpPr>
              <a:xfrm>
                <a:off x="6994137" y="5809873"/>
                <a:ext cx="176605" cy="211138"/>
                <a:chOff x="6994137" y="5809873"/>
                <a:chExt cx="176605" cy="211138"/>
              </a:xfrm>
            </p:grpSpPr>
            <p:cxnSp>
              <p:nvCxnSpPr>
                <p:cNvPr id="232" name="直線コネクタ 231">
                  <a:extLst>
                    <a:ext uri="{FF2B5EF4-FFF2-40B4-BE49-F238E27FC236}">
                      <a16:creationId xmlns:a16="http://schemas.microsoft.com/office/drawing/2014/main" id="{73B18567-9522-FF08-C57B-BE68546103AC}"/>
                    </a:ext>
                  </a:extLst>
                </p:cNvPr>
                <p:cNvCxnSpPr/>
                <p:nvPr/>
              </p:nvCxnSpPr>
              <p:spPr>
                <a:xfrm flipV="1">
                  <a:off x="7163362" y="5834321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線コネクタ 232">
                  <a:extLst>
                    <a:ext uri="{FF2B5EF4-FFF2-40B4-BE49-F238E27FC236}">
                      <a16:creationId xmlns:a16="http://schemas.microsoft.com/office/drawing/2014/main" id="{68AB6250-9544-DFF2-894A-2EDCE7350B6B}"/>
                    </a:ext>
                  </a:extLst>
                </p:cNvPr>
                <p:cNvCxnSpPr/>
                <p:nvPr/>
              </p:nvCxnSpPr>
              <p:spPr>
                <a:xfrm flipV="1">
                  <a:off x="6996686" y="5811263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線コネクタ 239">
                  <a:extLst>
                    <a:ext uri="{FF2B5EF4-FFF2-40B4-BE49-F238E27FC236}">
                      <a16:creationId xmlns:a16="http://schemas.microsoft.com/office/drawing/2014/main" id="{75CA4A26-9D7C-FE11-FBCB-49E41DB828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988319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線コネクタ 240">
                  <a:extLst>
                    <a:ext uri="{FF2B5EF4-FFF2-40B4-BE49-F238E27FC236}">
                      <a16:creationId xmlns:a16="http://schemas.microsoft.com/office/drawing/2014/main" id="{8EE54F67-97B8-62E0-73C7-9C08ADF66F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809873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グループ化 287">
                <a:extLst>
                  <a:ext uri="{FF2B5EF4-FFF2-40B4-BE49-F238E27FC236}">
                    <a16:creationId xmlns:a16="http://schemas.microsoft.com/office/drawing/2014/main" id="{E4A982BE-EEC2-38B8-5EC5-9C29E8D29447}"/>
                  </a:ext>
                </a:extLst>
              </p:cNvPr>
              <p:cNvGrpSpPr/>
              <p:nvPr/>
            </p:nvGrpSpPr>
            <p:grpSpPr>
              <a:xfrm>
                <a:off x="7419867" y="5535840"/>
                <a:ext cx="178272" cy="213459"/>
                <a:chOff x="7510100" y="5482680"/>
                <a:chExt cx="178272" cy="213459"/>
              </a:xfrm>
            </p:grpSpPr>
            <p:cxnSp>
              <p:nvCxnSpPr>
                <p:cNvPr id="234" name="直線コネクタ 233">
                  <a:extLst>
                    <a:ext uri="{FF2B5EF4-FFF2-40B4-BE49-F238E27FC236}">
                      <a16:creationId xmlns:a16="http://schemas.microsoft.com/office/drawing/2014/main" id="{AE625A3A-DC12-2543-90B1-EDDF2F8253F3}"/>
                    </a:ext>
                  </a:extLst>
                </p:cNvPr>
                <p:cNvCxnSpPr/>
                <p:nvPr/>
              </p:nvCxnSpPr>
              <p:spPr>
                <a:xfrm flipV="1">
                  <a:off x="7681773" y="5509449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線コネクタ 234">
                  <a:extLst>
                    <a:ext uri="{FF2B5EF4-FFF2-40B4-BE49-F238E27FC236}">
                      <a16:creationId xmlns:a16="http://schemas.microsoft.com/office/drawing/2014/main" id="{006F5454-89E1-ED76-95DE-A9FC03EF6C26}"/>
                    </a:ext>
                  </a:extLst>
                </p:cNvPr>
                <p:cNvCxnSpPr/>
                <p:nvPr/>
              </p:nvCxnSpPr>
              <p:spPr>
                <a:xfrm flipV="1">
                  <a:off x="7520086" y="5482680"/>
                  <a:ext cx="0" cy="186690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線コネクタ 241">
                  <a:extLst>
                    <a:ext uri="{FF2B5EF4-FFF2-40B4-BE49-F238E27FC236}">
                      <a16:creationId xmlns:a16="http://schemas.microsoft.com/office/drawing/2014/main" id="{5F16F728-679D-9E28-673A-50E13B64D6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1767" y="5486496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線コネクタ 242">
                  <a:extLst>
                    <a:ext uri="{FF2B5EF4-FFF2-40B4-BE49-F238E27FC236}">
                      <a16:creationId xmlns:a16="http://schemas.microsoft.com/office/drawing/2014/main" id="{853254BB-92A9-4DBB-3303-E1FA3CFC6D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100" y="5655834"/>
                  <a:ext cx="176605" cy="27073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0" name="グループ化 299">
                <a:extLst>
                  <a:ext uri="{FF2B5EF4-FFF2-40B4-BE49-F238E27FC236}">
                    <a16:creationId xmlns:a16="http://schemas.microsoft.com/office/drawing/2014/main" id="{97EDB426-4266-77DA-82B7-C41A56FB2DDD}"/>
                  </a:ext>
                </a:extLst>
              </p:cNvPr>
              <p:cNvGrpSpPr/>
              <p:nvPr/>
            </p:nvGrpSpPr>
            <p:grpSpPr>
              <a:xfrm>
                <a:off x="6993315" y="5537184"/>
                <a:ext cx="600282" cy="480377"/>
                <a:chOff x="6993315" y="5537184"/>
                <a:chExt cx="600282" cy="480377"/>
              </a:xfrm>
            </p:grpSpPr>
            <p:cxnSp>
              <p:nvCxnSpPr>
                <p:cNvPr id="237" name="直線コネクタ 236">
                  <a:extLst>
                    <a:ext uri="{FF2B5EF4-FFF2-40B4-BE49-F238E27FC236}">
                      <a16:creationId xmlns:a16="http://schemas.microsoft.com/office/drawing/2014/main" id="{FE5C95FB-C174-BF71-50BA-8196C0DBB5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742080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線コネクタ 294">
                  <a:extLst>
                    <a:ext uri="{FF2B5EF4-FFF2-40B4-BE49-F238E27FC236}">
                      <a16:creationId xmlns:a16="http://schemas.microsoft.com/office/drawing/2014/main" id="{347E9E97-0F2A-CC13-03F8-915F1DDC3E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564341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線コネクタ 295">
                  <a:extLst>
                    <a:ext uri="{FF2B5EF4-FFF2-40B4-BE49-F238E27FC236}">
                      <a16:creationId xmlns:a16="http://schemas.microsoft.com/office/drawing/2014/main" id="{20DE131E-4FA1-3DB6-437D-1816A531A7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3315" y="5537184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線コネクタ 298">
                  <a:extLst>
                    <a:ext uri="{FF2B5EF4-FFF2-40B4-BE49-F238E27FC236}">
                      <a16:creationId xmlns:a16="http://schemas.microsoft.com/office/drawing/2014/main" id="{15F40899-2544-3FCF-8B83-EB067BAAB0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5347" y="5712683"/>
                  <a:ext cx="432230" cy="275481"/>
                </a:xfrm>
                <a:prstGeom prst="line">
                  <a:avLst/>
                </a:prstGeom>
                <a:ln w="12700">
                  <a:solidFill>
                    <a:srgbClr val="FF0000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41" name="グループ化 340">
            <a:extLst>
              <a:ext uri="{FF2B5EF4-FFF2-40B4-BE49-F238E27FC236}">
                <a16:creationId xmlns:a16="http://schemas.microsoft.com/office/drawing/2014/main" id="{EF36BD8D-8BDE-A48C-D127-92E5AF833B21}"/>
              </a:ext>
            </a:extLst>
          </p:cNvPr>
          <p:cNvGrpSpPr/>
          <p:nvPr/>
        </p:nvGrpSpPr>
        <p:grpSpPr>
          <a:xfrm>
            <a:off x="10799762" y="8235523"/>
            <a:ext cx="1212054" cy="351164"/>
            <a:chOff x="6327570" y="8875651"/>
            <a:chExt cx="1212054" cy="351164"/>
          </a:xfrm>
        </p:grpSpPr>
        <p:pic>
          <p:nvPicPr>
            <p:cNvPr id="336" name="図 33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 title="IguanaTex Bitmap Display">
              <a:extLst>
                <a:ext uri="{FF2B5EF4-FFF2-40B4-BE49-F238E27FC236}">
                  <a16:creationId xmlns:a16="http://schemas.microsoft.com/office/drawing/2014/main" id="{34705F52-EE8D-B315-265E-66C2C0B77181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570" y="8875651"/>
              <a:ext cx="1212054" cy="152421"/>
            </a:xfrm>
            <a:prstGeom prst="rect">
              <a:avLst/>
            </a:prstGeom>
          </p:spPr>
        </p:pic>
        <p:pic>
          <p:nvPicPr>
            <p:cNvPr id="340" name="図 33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<a:extLst>
                <a:ext uri="{FF2B5EF4-FFF2-40B4-BE49-F238E27FC236}">
                  <a16:creationId xmlns:a16="http://schemas.microsoft.com/office/drawing/2014/main" id="{C579724F-21D5-874E-C5B2-7CF0BA270F27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775" y="9071955"/>
              <a:ext cx="959644" cy="154860"/>
            </a:xfrm>
            <a:prstGeom prst="rect">
              <a:avLst/>
            </a:prstGeom>
          </p:spPr>
        </p:pic>
      </p:grpSp>
      <p:grpSp>
        <p:nvGrpSpPr>
          <p:cNvPr id="508" name="グループ化 507">
            <a:extLst>
              <a:ext uri="{FF2B5EF4-FFF2-40B4-BE49-F238E27FC236}">
                <a16:creationId xmlns:a16="http://schemas.microsoft.com/office/drawing/2014/main" id="{B6EE5915-6616-58F9-01AE-2488E45C9FE5}"/>
              </a:ext>
            </a:extLst>
          </p:cNvPr>
          <p:cNvGrpSpPr/>
          <p:nvPr/>
        </p:nvGrpSpPr>
        <p:grpSpPr>
          <a:xfrm>
            <a:off x="12278054" y="5515840"/>
            <a:ext cx="1193934" cy="2358884"/>
            <a:chOff x="8091600" y="5513530"/>
            <a:chExt cx="1193934" cy="2358884"/>
          </a:xfrm>
        </p:grpSpPr>
        <p:grpSp>
          <p:nvGrpSpPr>
            <p:cNvPr id="507" name="グループ化 506">
              <a:extLst>
                <a:ext uri="{FF2B5EF4-FFF2-40B4-BE49-F238E27FC236}">
                  <a16:creationId xmlns:a16="http://schemas.microsoft.com/office/drawing/2014/main" id="{13BCCC35-4806-C85D-347F-1EA04C585745}"/>
                </a:ext>
              </a:extLst>
            </p:cNvPr>
            <p:cNvGrpSpPr/>
            <p:nvPr/>
          </p:nvGrpSpPr>
          <p:grpSpPr>
            <a:xfrm>
              <a:off x="8112617" y="5641211"/>
              <a:ext cx="1078341" cy="1026083"/>
              <a:chOff x="8112617" y="5641211"/>
              <a:chExt cx="1078341" cy="1026083"/>
            </a:xfrm>
          </p:grpSpPr>
          <p:pic>
            <p:nvPicPr>
              <p:cNvPr id="476" name="図 47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C47CD08A-1C4B-3066-DCD1-32840CC09B0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28393" y="6235296"/>
                <a:ext cx="152229" cy="53486"/>
              </a:xfrm>
              <a:prstGeom prst="rect">
                <a:avLst/>
              </a:prstGeom>
            </p:spPr>
          </p:pic>
          <p:grpSp>
            <p:nvGrpSpPr>
              <p:cNvPr id="440" name="グループ化 439">
                <a:extLst>
                  <a:ext uri="{FF2B5EF4-FFF2-40B4-BE49-F238E27FC236}">
                    <a16:creationId xmlns:a16="http://schemas.microsoft.com/office/drawing/2014/main" id="{89A0CD18-17DC-A4AA-442D-198C21814015}"/>
                  </a:ext>
                </a:extLst>
              </p:cNvPr>
              <p:cNvGrpSpPr/>
              <p:nvPr/>
            </p:nvGrpSpPr>
            <p:grpSpPr>
              <a:xfrm>
                <a:off x="8112617" y="5682053"/>
                <a:ext cx="969140" cy="985241"/>
                <a:chOff x="8112617" y="5682053"/>
                <a:chExt cx="969140" cy="985241"/>
              </a:xfrm>
            </p:grpSpPr>
            <p:grpSp>
              <p:nvGrpSpPr>
                <p:cNvPr id="439" name="グループ化 438">
                  <a:extLst>
                    <a:ext uri="{FF2B5EF4-FFF2-40B4-BE49-F238E27FC236}">
                      <a16:creationId xmlns:a16="http://schemas.microsoft.com/office/drawing/2014/main" id="{200BBEB4-5B6C-5E02-5821-9BFED39C88B8}"/>
                    </a:ext>
                  </a:extLst>
                </p:cNvPr>
                <p:cNvGrpSpPr/>
                <p:nvPr/>
              </p:nvGrpSpPr>
              <p:grpSpPr>
                <a:xfrm>
                  <a:off x="8112617" y="5682053"/>
                  <a:ext cx="969140" cy="985241"/>
                  <a:chOff x="8112617" y="5682053"/>
                  <a:chExt cx="969140" cy="985241"/>
                </a:xfrm>
              </p:grpSpPr>
              <p:pic>
                <p:nvPicPr>
  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3CEBC63-FDF9-F6E9-9E02-EC064F88C60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1"/>
                    </p:custDataLst>
                  </p:nvPr>
                </p:nvPicPr>
                <p:blipFill>
                  <a:blip r:embed="rId10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03423" y="6297122"/>
                    <a:ext cx="189000" cy="1890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108EBB42-4C28-72C5-D525-48B973CD0A9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2"/>
                    </p:custDataLst>
                  </p:nvPr>
                </p:nvPicPr>
                <p:blipFill rotWithShape="1">
                  <a:blip r:embed="rId10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4674" b="16772"/>
                  <a:stretch/>
                </p:blipFill>
                <p:spPr>
                  <a:xfrm>
                    <a:off x="8414807" y="5682053"/>
                    <a:ext cx="180166" cy="985241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6F84AE4C-D4E7-ADBC-C813-0E2D277118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3"/>
                    </p:custDataLst>
                  </p:nvPr>
                </p:nvPicPr>
                <p:blipFill rotWithShape="1">
                  <a:blip r:embed="rId10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27" b="2542"/>
                  <a:stretch/>
                </p:blipFill>
                <p:spPr>
                  <a:xfrm>
                    <a:off x="8112617" y="6179087"/>
                    <a:ext cx="969140" cy="182266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grpSp>
              <p:nvGrpSpPr>
                <p:cNvPr id="422" name="グループ化 421">
                  <a:extLst>
                    <a:ext uri="{FF2B5EF4-FFF2-40B4-BE49-F238E27FC236}">
                      <a16:creationId xmlns:a16="http://schemas.microsoft.com/office/drawing/2014/main" id="{DC029481-A20B-4763-7D65-29996C9083AB}"/>
                    </a:ext>
                  </a:extLst>
                </p:cNvPr>
                <p:cNvGrpSpPr/>
                <p:nvPr/>
              </p:nvGrpSpPr>
              <p:grpSpPr>
                <a:xfrm>
                  <a:off x="8207965" y="6021837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23" name="グループ化 422">
                    <a:extLst>
                      <a:ext uri="{FF2B5EF4-FFF2-40B4-BE49-F238E27FC236}">
                        <a16:creationId xmlns:a16="http://schemas.microsoft.com/office/drawing/2014/main" id="{BCD5C83D-8BE8-DF55-267A-5775D1E1496C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34" name="直線コネクタ 433">
                      <a:extLst>
                        <a:ext uri="{FF2B5EF4-FFF2-40B4-BE49-F238E27FC236}">
                          <a16:creationId xmlns:a16="http://schemas.microsoft.com/office/drawing/2014/main" id="{18288CBC-08B9-DF38-25AF-CB63818B76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直線コネクタ 434">
                      <a:extLst>
                        <a:ext uri="{FF2B5EF4-FFF2-40B4-BE49-F238E27FC236}">
                          <a16:creationId xmlns:a16="http://schemas.microsoft.com/office/drawing/2014/main" id="{D9CC50F3-35A5-E8EA-2AB0-C2B8B46F76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直線コネクタ 435">
                      <a:extLst>
                        <a:ext uri="{FF2B5EF4-FFF2-40B4-BE49-F238E27FC236}">
                          <a16:creationId xmlns:a16="http://schemas.microsoft.com/office/drawing/2014/main" id="{C77589A2-E2E7-982B-7CBF-D088928A89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直線コネクタ 436">
                      <a:extLst>
                        <a:ext uri="{FF2B5EF4-FFF2-40B4-BE49-F238E27FC236}">
                          <a16:creationId xmlns:a16="http://schemas.microsoft.com/office/drawing/2014/main" id="{5B00AFF2-007C-5191-C16F-8E40AF4F7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4" name="グループ化 423">
                    <a:extLst>
                      <a:ext uri="{FF2B5EF4-FFF2-40B4-BE49-F238E27FC236}">
                        <a16:creationId xmlns:a16="http://schemas.microsoft.com/office/drawing/2014/main" id="{C7E560B1-6385-459A-6636-7D7E3C44316A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30" name="直線コネクタ 429">
                      <a:extLst>
                        <a:ext uri="{FF2B5EF4-FFF2-40B4-BE49-F238E27FC236}">
                          <a16:creationId xmlns:a16="http://schemas.microsoft.com/office/drawing/2014/main" id="{46CEDADE-53C7-2BD9-E5D7-116DB911FB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直線コネクタ 430">
                      <a:extLst>
                        <a:ext uri="{FF2B5EF4-FFF2-40B4-BE49-F238E27FC236}">
                          <a16:creationId xmlns:a16="http://schemas.microsoft.com/office/drawing/2014/main" id="{504161F4-F5B7-4267-B601-B996C484D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直線コネクタ 431">
                      <a:extLst>
                        <a:ext uri="{FF2B5EF4-FFF2-40B4-BE49-F238E27FC236}">
                          <a16:creationId xmlns:a16="http://schemas.microsoft.com/office/drawing/2014/main" id="{17713F69-AA39-9512-696A-3013270812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直線コネクタ 432">
                      <a:extLst>
                        <a:ext uri="{FF2B5EF4-FFF2-40B4-BE49-F238E27FC236}">
                          <a16:creationId xmlns:a16="http://schemas.microsoft.com/office/drawing/2014/main" id="{A01F487D-E2E5-11AA-0396-DC4957616D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5" name="グループ化 424">
                    <a:extLst>
                      <a:ext uri="{FF2B5EF4-FFF2-40B4-BE49-F238E27FC236}">
                        <a16:creationId xmlns:a16="http://schemas.microsoft.com/office/drawing/2014/main" id="{49E7BCDF-99BC-5262-1309-E7571B4A7F11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26" name="直線コネクタ 425">
                      <a:extLst>
                        <a:ext uri="{FF2B5EF4-FFF2-40B4-BE49-F238E27FC236}">
                          <a16:creationId xmlns:a16="http://schemas.microsoft.com/office/drawing/2014/main" id="{65105902-5912-AA1F-6902-9F7C1148DB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直線コネクタ 426">
                      <a:extLst>
                        <a:ext uri="{FF2B5EF4-FFF2-40B4-BE49-F238E27FC236}">
                          <a16:creationId xmlns:a16="http://schemas.microsoft.com/office/drawing/2014/main" id="{91DD7417-44BC-0502-F776-12B511A838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直線コネクタ 427">
                      <a:extLst>
                        <a:ext uri="{FF2B5EF4-FFF2-40B4-BE49-F238E27FC236}">
                          <a16:creationId xmlns:a16="http://schemas.microsoft.com/office/drawing/2014/main" id="{63976BAA-E129-B839-EDC8-C372E09966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直線コネクタ 428">
                      <a:extLst>
                        <a:ext uri="{FF2B5EF4-FFF2-40B4-BE49-F238E27FC236}">
                          <a16:creationId xmlns:a16="http://schemas.microsoft.com/office/drawing/2014/main" id="{BA3CBF79-BD35-ECCA-4555-CCE40B47A7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67" name="グループ化 466">
                <a:extLst>
                  <a:ext uri="{FF2B5EF4-FFF2-40B4-BE49-F238E27FC236}">
                    <a16:creationId xmlns:a16="http://schemas.microsoft.com/office/drawing/2014/main" id="{3E40575E-DC6D-FC2C-ACE1-027977AE3B1D}"/>
                  </a:ext>
                </a:extLst>
              </p:cNvPr>
              <p:cNvGrpSpPr/>
              <p:nvPr/>
            </p:nvGrpSpPr>
            <p:grpSpPr>
              <a:xfrm>
                <a:off x="9045945" y="5641211"/>
                <a:ext cx="145013" cy="988648"/>
                <a:chOff x="9045945" y="5641211"/>
                <a:chExt cx="145013" cy="988648"/>
              </a:xfrm>
            </p:grpSpPr>
            <p:sp>
              <p:nvSpPr>
                <p:cNvPr id="290" name="正方形/長方形 289">
                  <a:extLst>
                    <a:ext uri="{FF2B5EF4-FFF2-40B4-BE49-F238E27FC236}">
                      <a16:creationId xmlns:a16="http://schemas.microsoft.com/office/drawing/2014/main" id="{CE030E17-4B22-6653-2770-B60FB44543D9}"/>
                    </a:ext>
                  </a:extLst>
                </p:cNvPr>
                <p:cNvSpPr/>
                <p:nvPr/>
              </p:nvSpPr>
              <p:spPr>
                <a:xfrm>
                  <a:off x="9045945" y="564121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60" name="図 4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94249087-F15B-9D4D-A24D-7E0FFF5B193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8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6336278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60">
                  <a:extLst>
                    <a:ext uri="{FF2B5EF4-FFF2-40B4-BE49-F238E27FC236}">
                      <a16:creationId xmlns:a16="http://schemas.microsoft.com/office/drawing/2014/main" id="{89285CFB-B5B9-EEA6-2177-DD7366D66287}"/>
                    </a:ext>
                  </a:extLst>
                </p:cNvPr>
                <p:cNvSpPr/>
                <p:nvPr/>
              </p:nvSpPr>
              <p:spPr>
                <a:xfrm>
                  <a:off x="9045945" y="585190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2" name="正方形/長方形 461">
                  <a:extLst>
                    <a:ext uri="{FF2B5EF4-FFF2-40B4-BE49-F238E27FC236}">
                      <a16:creationId xmlns:a16="http://schemas.microsoft.com/office/drawing/2014/main" id="{CDC4484C-BE8C-E194-831E-73538BE9DED6}"/>
                    </a:ext>
                  </a:extLst>
                </p:cNvPr>
                <p:cNvSpPr/>
                <p:nvPr/>
              </p:nvSpPr>
              <p:spPr>
                <a:xfrm>
                  <a:off x="9045945" y="606155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5" name="正方形/長方形 464">
                  <a:extLst>
                    <a:ext uri="{FF2B5EF4-FFF2-40B4-BE49-F238E27FC236}">
                      <a16:creationId xmlns:a16="http://schemas.microsoft.com/office/drawing/2014/main" id="{57B3F655-1D40-74D7-3E22-2E5CA5B90D72}"/>
                    </a:ext>
                  </a:extLst>
                </p:cNvPr>
                <p:cNvSpPr/>
                <p:nvPr/>
              </p:nvSpPr>
              <p:spPr>
                <a:xfrm>
                  <a:off x="9045945" y="647034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</p:grpSp>
        <p:sp>
          <p:nvSpPr>
            <p:cNvPr id="466" name="四角形: 角を丸くする 465">
              <a:extLst>
                <a:ext uri="{FF2B5EF4-FFF2-40B4-BE49-F238E27FC236}">
                  <a16:creationId xmlns:a16="http://schemas.microsoft.com/office/drawing/2014/main" id="{A956804A-EE69-81CA-921A-015DFED5E4E2}"/>
                </a:ext>
              </a:extLst>
            </p:cNvPr>
            <p:cNvSpPr/>
            <p:nvPr/>
          </p:nvSpPr>
          <p:spPr>
            <a:xfrm>
              <a:off x="8155478" y="5513530"/>
              <a:ext cx="1130056" cy="235888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grpSp>
          <p:nvGrpSpPr>
            <p:cNvPr id="506" name="グループ化 505">
              <a:extLst>
                <a:ext uri="{FF2B5EF4-FFF2-40B4-BE49-F238E27FC236}">
                  <a16:creationId xmlns:a16="http://schemas.microsoft.com/office/drawing/2014/main" id="{9C3BFCF6-5933-274E-F496-1E5F5EF9B914}"/>
                </a:ext>
              </a:extLst>
            </p:cNvPr>
            <p:cNvGrpSpPr/>
            <p:nvPr/>
          </p:nvGrpSpPr>
          <p:grpSpPr>
            <a:xfrm>
              <a:off x="8091600" y="6787758"/>
              <a:ext cx="1099358" cy="988648"/>
              <a:chOff x="8091600" y="6787758"/>
              <a:chExt cx="1099358" cy="988648"/>
            </a:xfrm>
          </p:grpSpPr>
          <p:pic>
            <p:nvPicPr>
              <p:cNvPr id="478" name="図 4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BF8D3EA3-DC72-2C53-5804-056B68A02D3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490" y="7360189"/>
                <a:ext cx="152229" cy="53486"/>
              </a:xfrm>
              <a:prstGeom prst="rect">
                <a:avLst/>
              </a:prstGeom>
            </p:spPr>
          </p:pic>
          <p:grpSp>
            <p:nvGrpSpPr>
              <p:cNvPr id="458" name="グループ化 457">
                <a:extLst>
                  <a:ext uri="{FF2B5EF4-FFF2-40B4-BE49-F238E27FC236}">
                    <a16:creationId xmlns:a16="http://schemas.microsoft.com/office/drawing/2014/main" id="{FCD96717-4DF3-2016-4628-D39F0CE21555}"/>
                  </a:ext>
                </a:extLst>
              </p:cNvPr>
              <p:cNvGrpSpPr/>
              <p:nvPr/>
            </p:nvGrpSpPr>
            <p:grpSpPr>
              <a:xfrm>
                <a:off x="8091600" y="6795517"/>
                <a:ext cx="990601" cy="950266"/>
                <a:chOff x="8091600" y="6935435"/>
                <a:chExt cx="990601" cy="950266"/>
              </a:xfrm>
            </p:grpSpPr>
            <p:pic>
              <p:nvPicPr>
  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47A1E54-7C91-5395-4EA2-1FE192042D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6"/>
                  </p:custDataLst>
                </p:nvPr>
              </p:nvPicPr>
              <p:blipFill>
                <a:blip r:embed="rId10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6196" y="7541592"/>
                  <a:ext cx="189000" cy="1890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9B38051-D0BF-9203-85BF-CE4B0237774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 rotWithShape="1">
                <a:blip r:embed="rId10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r="718" b="19727"/>
                <a:stretch/>
              </p:blipFill>
              <p:spPr>
                <a:xfrm>
                  <a:off x="8407324" y="6935435"/>
                  <a:ext cx="187640" cy="950266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DFE1C8E-7A15-337D-610A-C0E5A8909FF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 rotWithShape="1">
                <a:blip r:embed="rId10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90" b="2542"/>
                <a:stretch/>
              </p:blipFill>
              <p:spPr>
                <a:xfrm>
                  <a:off x="8091600" y="7424129"/>
                  <a:ext cx="990601" cy="182266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  <p:grpSp>
              <p:nvGrpSpPr>
                <p:cNvPr id="441" name="グループ化 440">
                  <a:extLst>
                    <a:ext uri="{FF2B5EF4-FFF2-40B4-BE49-F238E27FC236}">
                      <a16:creationId xmlns:a16="http://schemas.microsoft.com/office/drawing/2014/main" id="{7E09A8FD-9A97-CD68-6F79-72245E700961}"/>
                    </a:ext>
                  </a:extLst>
                </p:cNvPr>
                <p:cNvGrpSpPr/>
                <p:nvPr/>
              </p:nvGrpSpPr>
              <p:grpSpPr>
                <a:xfrm>
                  <a:off x="8202734" y="7256610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42" name="グループ化 441">
                    <a:extLst>
                      <a:ext uri="{FF2B5EF4-FFF2-40B4-BE49-F238E27FC236}">
                        <a16:creationId xmlns:a16="http://schemas.microsoft.com/office/drawing/2014/main" id="{515D963C-6C47-8ADF-3D43-C8375F1D1646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53" name="直線コネクタ 452">
                      <a:extLst>
                        <a:ext uri="{FF2B5EF4-FFF2-40B4-BE49-F238E27FC236}">
                          <a16:creationId xmlns:a16="http://schemas.microsoft.com/office/drawing/2014/main" id="{AFF72AE0-C3ED-E33B-B484-DB25A52182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直線コネクタ 453">
                      <a:extLst>
                        <a:ext uri="{FF2B5EF4-FFF2-40B4-BE49-F238E27FC236}">
                          <a16:creationId xmlns:a16="http://schemas.microsoft.com/office/drawing/2014/main" id="{10296251-D939-FC1D-9BB4-A507D7647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直線コネクタ 454">
                      <a:extLst>
                        <a:ext uri="{FF2B5EF4-FFF2-40B4-BE49-F238E27FC236}">
                          <a16:creationId xmlns:a16="http://schemas.microsoft.com/office/drawing/2014/main" id="{FF6F4CF3-4FB4-C64B-9EE8-821AB60C1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直線コネクタ 455">
                      <a:extLst>
                        <a:ext uri="{FF2B5EF4-FFF2-40B4-BE49-F238E27FC236}">
                          <a16:creationId xmlns:a16="http://schemas.microsoft.com/office/drawing/2014/main" id="{AC0820FC-301F-ABC5-B4A0-9F928B7B33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3" name="グループ化 442">
                    <a:extLst>
                      <a:ext uri="{FF2B5EF4-FFF2-40B4-BE49-F238E27FC236}">
                        <a16:creationId xmlns:a16="http://schemas.microsoft.com/office/drawing/2014/main" id="{A0626DD8-1135-B130-CB20-A85E8C908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49" name="直線コネクタ 448">
                      <a:extLst>
                        <a:ext uri="{FF2B5EF4-FFF2-40B4-BE49-F238E27FC236}">
                          <a16:creationId xmlns:a16="http://schemas.microsoft.com/office/drawing/2014/main" id="{E4E903B9-7350-EA22-0BA0-E728DADCE7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直線コネクタ 449">
                      <a:extLst>
                        <a:ext uri="{FF2B5EF4-FFF2-40B4-BE49-F238E27FC236}">
                          <a16:creationId xmlns:a16="http://schemas.microsoft.com/office/drawing/2014/main" id="{352FC316-D24B-31CD-5D72-33B54DCBA1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線コネクタ 450">
                      <a:extLst>
                        <a:ext uri="{FF2B5EF4-FFF2-40B4-BE49-F238E27FC236}">
                          <a16:creationId xmlns:a16="http://schemas.microsoft.com/office/drawing/2014/main" id="{EA0075C2-5E04-BA5D-95A0-D67AE7234A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直線コネクタ 451">
                      <a:extLst>
                        <a:ext uri="{FF2B5EF4-FFF2-40B4-BE49-F238E27FC236}">
                          <a16:creationId xmlns:a16="http://schemas.microsoft.com/office/drawing/2014/main" id="{D2A01E7C-38EA-10C4-F516-8AD4B80650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4" name="グループ化 443">
                    <a:extLst>
                      <a:ext uri="{FF2B5EF4-FFF2-40B4-BE49-F238E27FC236}">
                        <a16:creationId xmlns:a16="http://schemas.microsoft.com/office/drawing/2014/main" id="{FC26F16F-0228-B84A-8C1E-45045B1E6090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45" name="直線コネクタ 444">
                      <a:extLst>
                        <a:ext uri="{FF2B5EF4-FFF2-40B4-BE49-F238E27FC236}">
                          <a16:creationId xmlns:a16="http://schemas.microsoft.com/office/drawing/2014/main" id="{F0536270-5701-896C-7C29-6115EFD70F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直線コネクタ 445">
                      <a:extLst>
                        <a:ext uri="{FF2B5EF4-FFF2-40B4-BE49-F238E27FC236}">
                          <a16:creationId xmlns:a16="http://schemas.microsoft.com/office/drawing/2014/main" id="{9688A5AA-B0AA-B132-7BE5-D8F9AF09F3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線コネクタ 446">
                      <a:extLst>
                        <a:ext uri="{FF2B5EF4-FFF2-40B4-BE49-F238E27FC236}">
                          <a16:creationId xmlns:a16="http://schemas.microsoft.com/office/drawing/2014/main" id="{C8F65270-3B8A-E8A1-FE41-4C8ED850D4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直線コネクタ 447">
                      <a:extLst>
                        <a:ext uri="{FF2B5EF4-FFF2-40B4-BE49-F238E27FC236}">
                          <a16:creationId xmlns:a16="http://schemas.microsoft.com/office/drawing/2014/main" id="{C4EA165C-8DBC-21BF-E638-28F8B654E5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74" name="グループ化 473">
                <a:extLst>
                  <a:ext uri="{FF2B5EF4-FFF2-40B4-BE49-F238E27FC236}">
                    <a16:creationId xmlns:a16="http://schemas.microsoft.com/office/drawing/2014/main" id="{5C33FB00-DCFD-BA53-D8C6-C2E4A1298632}"/>
                  </a:ext>
                </a:extLst>
              </p:cNvPr>
              <p:cNvGrpSpPr/>
              <p:nvPr/>
            </p:nvGrpSpPr>
            <p:grpSpPr>
              <a:xfrm>
                <a:off x="9045945" y="6787758"/>
                <a:ext cx="145013" cy="988648"/>
                <a:chOff x="9045945" y="6917516"/>
                <a:chExt cx="145013" cy="988648"/>
              </a:xfrm>
            </p:grpSpPr>
            <p:sp>
              <p:nvSpPr>
                <p:cNvPr id="469" name="正方形/長方形 468">
                  <a:extLst>
                    <a:ext uri="{FF2B5EF4-FFF2-40B4-BE49-F238E27FC236}">
                      <a16:creationId xmlns:a16="http://schemas.microsoft.com/office/drawing/2014/main" id="{89F04B8A-4413-D461-9A4E-8DB08B7485FE}"/>
                    </a:ext>
                  </a:extLst>
                </p:cNvPr>
                <p:cNvSpPr/>
                <p:nvPr/>
              </p:nvSpPr>
              <p:spPr>
                <a:xfrm>
                  <a:off x="9045945" y="691751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70" name="図 4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AFE7868A-94EE-2F13-84ED-1E681AF06F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8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7612583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71" name="正方形/長方形 470">
                  <a:extLst>
                    <a:ext uri="{FF2B5EF4-FFF2-40B4-BE49-F238E27FC236}">
                      <a16:creationId xmlns:a16="http://schemas.microsoft.com/office/drawing/2014/main" id="{DF70108F-CFD2-AE94-2107-696A2C317E4E}"/>
                    </a:ext>
                  </a:extLst>
                </p:cNvPr>
                <p:cNvSpPr/>
                <p:nvPr/>
              </p:nvSpPr>
              <p:spPr>
                <a:xfrm>
                  <a:off x="9045945" y="712821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2" name="正方形/長方形 471">
                  <a:extLst>
                    <a:ext uri="{FF2B5EF4-FFF2-40B4-BE49-F238E27FC236}">
                      <a16:creationId xmlns:a16="http://schemas.microsoft.com/office/drawing/2014/main" id="{8F4B58BF-EBB8-B254-7EAD-975E45A63CD2}"/>
                    </a:ext>
                  </a:extLst>
                </p:cNvPr>
                <p:cNvSpPr/>
                <p:nvPr/>
              </p:nvSpPr>
              <p:spPr>
                <a:xfrm>
                  <a:off x="9045945" y="733785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3" name="正方形/長方形 472">
                  <a:extLst>
                    <a:ext uri="{FF2B5EF4-FFF2-40B4-BE49-F238E27FC236}">
                      <a16:creationId xmlns:a16="http://schemas.microsoft.com/office/drawing/2014/main" id="{0BD4B900-B182-A7A6-2DF5-778403351171}"/>
                    </a:ext>
                  </a:extLst>
                </p:cNvPr>
                <p:cNvSpPr/>
                <p:nvPr/>
              </p:nvSpPr>
              <p:spPr>
                <a:xfrm>
                  <a:off x="9045945" y="774665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</p:grpSp>
      </p:grpSp>
      <p:grpSp>
        <p:nvGrpSpPr>
          <p:cNvPr id="459" name="グループ化 458">
            <a:extLst>
              <a:ext uri="{FF2B5EF4-FFF2-40B4-BE49-F238E27FC236}">
                <a16:creationId xmlns:a16="http://schemas.microsoft.com/office/drawing/2014/main" id="{0EDBB217-D021-246E-CE62-9393AD1324E6}"/>
              </a:ext>
            </a:extLst>
          </p:cNvPr>
          <p:cNvGrpSpPr/>
          <p:nvPr/>
        </p:nvGrpSpPr>
        <p:grpSpPr>
          <a:xfrm>
            <a:off x="9289943" y="8235673"/>
            <a:ext cx="959644" cy="351014"/>
            <a:chOff x="4938784" y="8235672"/>
            <a:chExt cx="959644" cy="351014"/>
          </a:xfrm>
        </p:grpSpPr>
        <p:pic>
          <p:nvPicPr>
            <p:cNvPr id="63" name="図 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 title="IguanaTex Bitmap Display">
              <a:extLst>
                <a:ext uri="{FF2B5EF4-FFF2-40B4-BE49-F238E27FC236}">
                  <a16:creationId xmlns:a16="http://schemas.microsoft.com/office/drawing/2014/main" id="{CCCA7CE6-F7D1-9C59-63B4-A427B5478448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0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904" y="8235672"/>
              <a:ext cx="919405" cy="152421"/>
            </a:xfrm>
            <a:prstGeom prst="rect">
              <a:avLst/>
            </a:prstGeom>
          </p:spPr>
        </p:pic>
        <p:pic>
          <p:nvPicPr>
            <p:cNvPr id="58" name="図 5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<a:extLst>
                <a:ext uri="{FF2B5EF4-FFF2-40B4-BE49-F238E27FC236}">
                  <a16:creationId xmlns:a16="http://schemas.microsoft.com/office/drawing/2014/main" id="{37FE49FA-90BA-30B4-1482-BA47302B68C3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784" y="8431826"/>
              <a:ext cx="959644" cy="154860"/>
            </a:xfrm>
            <a:prstGeom prst="rect">
              <a:avLst/>
            </a:prstGeom>
          </p:spPr>
        </p:pic>
      </p:grpSp>
      <p:grpSp>
        <p:nvGrpSpPr>
          <p:cNvPr id="483" name="グループ化 482">
            <a:extLst>
              <a:ext uri="{FF2B5EF4-FFF2-40B4-BE49-F238E27FC236}">
                <a16:creationId xmlns:a16="http://schemas.microsoft.com/office/drawing/2014/main" id="{50645C0B-46CD-65A1-72FF-9070831FAE94}"/>
              </a:ext>
            </a:extLst>
          </p:cNvPr>
          <p:cNvGrpSpPr/>
          <p:nvPr/>
        </p:nvGrpSpPr>
        <p:grpSpPr>
          <a:xfrm>
            <a:off x="10905529" y="6438463"/>
            <a:ext cx="1402939" cy="1344104"/>
            <a:chOff x="6506565" y="6586144"/>
            <a:chExt cx="1402939" cy="1344104"/>
          </a:xfrm>
        </p:grpSpPr>
        <p:grpSp>
          <p:nvGrpSpPr>
            <p:cNvPr id="321" name="グループ化 320">
              <a:extLst>
                <a:ext uri="{FF2B5EF4-FFF2-40B4-BE49-F238E27FC236}">
                  <a16:creationId xmlns:a16="http://schemas.microsoft.com/office/drawing/2014/main" id="{0939DB94-C820-1FBD-AC38-0882150EB618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6506565" y="6586144"/>
              <a:ext cx="1402939" cy="1344104"/>
              <a:chOff x="6506565" y="6803931"/>
              <a:chExt cx="1402939" cy="1344104"/>
            </a:xfrm>
          </p:grpSpPr>
          <p:pic>
            <p:nvPicPr>
              <p:cNvPr id="313" name="図 31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CE08042D-74ED-5D0F-4A8F-8EE9A7EB224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6565" y="7415235"/>
                <a:ext cx="732800" cy="7328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307" name="図 30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9556963A-EECC-80F7-A367-22F157ECE7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6976" y="6803931"/>
                <a:ext cx="732800" cy="984000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320" name="図 3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8DB48552-429E-E167-2771-5C30A72E04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23125" y="7324878"/>
                <a:ext cx="986379" cy="7344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grpSp>
          <p:nvGrpSpPr>
            <p:cNvPr id="342" name="グループ化 341">
              <a:extLst>
                <a:ext uri="{FF2B5EF4-FFF2-40B4-BE49-F238E27FC236}">
                  <a16:creationId xmlns:a16="http://schemas.microsoft.com/office/drawing/2014/main" id="{8EFE5CA0-12A4-EB17-7AB4-6BF55FE93B71}"/>
                </a:ext>
              </a:extLst>
            </p:cNvPr>
            <p:cNvGrpSpPr/>
            <p:nvPr/>
          </p:nvGrpSpPr>
          <p:grpSpPr>
            <a:xfrm>
              <a:off x="7004399" y="7256610"/>
              <a:ext cx="604824" cy="485171"/>
              <a:chOff x="6993315" y="5535840"/>
              <a:chExt cx="604824" cy="485171"/>
            </a:xfrm>
          </p:grpSpPr>
          <p:grpSp>
            <p:nvGrpSpPr>
              <p:cNvPr id="343" name="グループ化 342">
                <a:extLst>
                  <a:ext uri="{FF2B5EF4-FFF2-40B4-BE49-F238E27FC236}">
                    <a16:creationId xmlns:a16="http://schemas.microsoft.com/office/drawing/2014/main" id="{E3DB51F7-4989-29A1-5475-BAD53045F0AC}"/>
                  </a:ext>
                </a:extLst>
              </p:cNvPr>
              <p:cNvGrpSpPr/>
              <p:nvPr/>
            </p:nvGrpSpPr>
            <p:grpSpPr>
              <a:xfrm>
                <a:off x="6994137" y="5809873"/>
                <a:ext cx="176605" cy="211138"/>
                <a:chOff x="6994137" y="5809873"/>
                <a:chExt cx="176605" cy="211138"/>
              </a:xfrm>
            </p:grpSpPr>
            <p:cxnSp>
              <p:nvCxnSpPr>
                <p:cNvPr id="354" name="直線コネクタ 353">
                  <a:extLst>
                    <a:ext uri="{FF2B5EF4-FFF2-40B4-BE49-F238E27FC236}">
                      <a16:creationId xmlns:a16="http://schemas.microsoft.com/office/drawing/2014/main" id="{5ACD96CC-79E5-4924-148F-B395284EDDCD}"/>
                    </a:ext>
                  </a:extLst>
                </p:cNvPr>
                <p:cNvCxnSpPr/>
                <p:nvPr/>
              </p:nvCxnSpPr>
              <p:spPr>
                <a:xfrm flipV="1">
                  <a:off x="7163362" y="5834321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線コネクタ 354">
                  <a:extLst>
                    <a:ext uri="{FF2B5EF4-FFF2-40B4-BE49-F238E27FC236}">
                      <a16:creationId xmlns:a16="http://schemas.microsoft.com/office/drawing/2014/main" id="{034A676E-BC45-43C6-6045-8EDA64F13170}"/>
                    </a:ext>
                  </a:extLst>
                </p:cNvPr>
                <p:cNvCxnSpPr/>
                <p:nvPr/>
              </p:nvCxnSpPr>
              <p:spPr>
                <a:xfrm flipV="1">
                  <a:off x="6996686" y="5811263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線コネクタ 355">
                  <a:extLst>
                    <a:ext uri="{FF2B5EF4-FFF2-40B4-BE49-F238E27FC236}">
                      <a16:creationId xmlns:a16="http://schemas.microsoft.com/office/drawing/2014/main" id="{45899CEC-0E0B-567F-A2DC-6B41046834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988319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線コネクタ 356">
                  <a:extLst>
                    <a:ext uri="{FF2B5EF4-FFF2-40B4-BE49-F238E27FC236}">
                      <a16:creationId xmlns:a16="http://schemas.microsoft.com/office/drawing/2014/main" id="{13FEF6EC-4E3C-A974-DC81-776A6A47EB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94137" y="5809873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グループ化 343">
                <a:extLst>
                  <a:ext uri="{FF2B5EF4-FFF2-40B4-BE49-F238E27FC236}">
                    <a16:creationId xmlns:a16="http://schemas.microsoft.com/office/drawing/2014/main" id="{02060D7D-8F48-7BB8-DE91-490033A4137B}"/>
                  </a:ext>
                </a:extLst>
              </p:cNvPr>
              <p:cNvGrpSpPr/>
              <p:nvPr/>
            </p:nvGrpSpPr>
            <p:grpSpPr>
              <a:xfrm>
                <a:off x="7419867" y="5535840"/>
                <a:ext cx="178272" cy="213459"/>
                <a:chOff x="7510100" y="5482680"/>
                <a:chExt cx="178272" cy="213459"/>
              </a:xfrm>
            </p:grpSpPr>
            <p:cxnSp>
              <p:nvCxnSpPr>
                <p:cNvPr id="350" name="直線コネクタ 349">
                  <a:extLst>
                    <a:ext uri="{FF2B5EF4-FFF2-40B4-BE49-F238E27FC236}">
                      <a16:creationId xmlns:a16="http://schemas.microsoft.com/office/drawing/2014/main" id="{71275208-12B2-E495-3015-921D7C5AD334}"/>
                    </a:ext>
                  </a:extLst>
                </p:cNvPr>
                <p:cNvCxnSpPr/>
                <p:nvPr/>
              </p:nvCxnSpPr>
              <p:spPr>
                <a:xfrm flipV="1">
                  <a:off x="7681773" y="5509449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線コネクタ 350">
                  <a:extLst>
                    <a:ext uri="{FF2B5EF4-FFF2-40B4-BE49-F238E27FC236}">
                      <a16:creationId xmlns:a16="http://schemas.microsoft.com/office/drawing/2014/main" id="{1C3C6FC6-02CB-12D4-EBC5-6F43ECFA3B2C}"/>
                    </a:ext>
                  </a:extLst>
                </p:cNvPr>
                <p:cNvCxnSpPr/>
                <p:nvPr/>
              </p:nvCxnSpPr>
              <p:spPr>
                <a:xfrm flipV="1">
                  <a:off x="7520086" y="5482680"/>
                  <a:ext cx="0" cy="186690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線コネクタ 351">
                  <a:extLst>
                    <a:ext uri="{FF2B5EF4-FFF2-40B4-BE49-F238E27FC236}">
                      <a16:creationId xmlns:a16="http://schemas.microsoft.com/office/drawing/2014/main" id="{365BFE2D-66A2-127F-5724-18F58C0A3A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1767" y="5486496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線コネクタ 352">
                  <a:extLst>
                    <a:ext uri="{FF2B5EF4-FFF2-40B4-BE49-F238E27FC236}">
                      <a16:creationId xmlns:a16="http://schemas.microsoft.com/office/drawing/2014/main" id="{21F3CE60-A254-D970-3173-701AAB336E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10100" y="5655834"/>
                  <a:ext cx="176605" cy="27073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グループ化 344">
                <a:extLst>
                  <a:ext uri="{FF2B5EF4-FFF2-40B4-BE49-F238E27FC236}">
                    <a16:creationId xmlns:a16="http://schemas.microsoft.com/office/drawing/2014/main" id="{8D75A9BF-D03C-73B0-5F05-73CDE2719AAD}"/>
                  </a:ext>
                </a:extLst>
              </p:cNvPr>
              <p:cNvGrpSpPr/>
              <p:nvPr/>
            </p:nvGrpSpPr>
            <p:grpSpPr>
              <a:xfrm>
                <a:off x="6993315" y="5537184"/>
                <a:ext cx="600282" cy="480377"/>
                <a:chOff x="6993315" y="5537184"/>
                <a:chExt cx="600282" cy="480377"/>
              </a:xfrm>
            </p:grpSpPr>
            <p:cxnSp>
              <p:nvCxnSpPr>
                <p:cNvPr id="346" name="直線コネクタ 345">
                  <a:extLst>
                    <a:ext uri="{FF2B5EF4-FFF2-40B4-BE49-F238E27FC236}">
                      <a16:creationId xmlns:a16="http://schemas.microsoft.com/office/drawing/2014/main" id="{CC4FB66A-27FF-BC1E-4204-28E361D82B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742080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線コネクタ 346">
                  <a:extLst>
                    <a:ext uri="{FF2B5EF4-FFF2-40B4-BE49-F238E27FC236}">
                      <a16:creationId xmlns:a16="http://schemas.microsoft.com/office/drawing/2014/main" id="{88EA91CC-8E93-AB01-199C-5699E31083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61367" y="5564341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線コネクタ 347">
                  <a:extLst>
                    <a:ext uri="{FF2B5EF4-FFF2-40B4-BE49-F238E27FC236}">
                      <a16:creationId xmlns:a16="http://schemas.microsoft.com/office/drawing/2014/main" id="{A5F5A2AD-7D14-1001-D2A4-5556F863B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3315" y="5537184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線コネクタ 348">
                  <a:extLst>
                    <a:ext uri="{FF2B5EF4-FFF2-40B4-BE49-F238E27FC236}">
                      <a16:creationId xmlns:a16="http://schemas.microsoft.com/office/drawing/2014/main" id="{36779520-8521-FABF-2057-007E1780C1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95347" y="5712683"/>
                  <a:ext cx="432230" cy="275481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81" name="図 48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 title="IguanaTex Bitmap Display">
              <a:extLst>
                <a:ext uri="{FF2B5EF4-FFF2-40B4-BE49-F238E27FC236}">
                  <a16:creationId xmlns:a16="http://schemas.microsoft.com/office/drawing/2014/main" id="{3B2456C4-648D-35DB-E5DE-5D65AD1B19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729" y="7259052"/>
              <a:ext cx="607247" cy="170712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</p:grpSp>
      <p:grpSp>
        <p:nvGrpSpPr>
          <p:cNvPr id="115" name="グループ化 114">
            <a:extLst>
              <a:ext uri="{FF2B5EF4-FFF2-40B4-BE49-F238E27FC236}">
                <a16:creationId xmlns:a16="http://schemas.microsoft.com/office/drawing/2014/main" id="{F5EE4F7D-A448-8543-8A52-1B1FB916A59D}"/>
              </a:ext>
            </a:extLst>
          </p:cNvPr>
          <p:cNvGrpSpPr/>
          <p:nvPr/>
        </p:nvGrpSpPr>
        <p:grpSpPr>
          <a:xfrm>
            <a:off x="10561736" y="6033631"/>
            <a:ext cx="365160" cy="293273"/>
            <a:chOff x="6162774" y="6208116"/>
            <a:chExt cx="365160" cy="293273"/>
          </a:xfrm>
        </p:grpSpPr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FC39C9CE-23FC-D50F-4A41-369793705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2774" y="6375240"/>
              <a:ext cx="365160" cy="126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0" name="図 48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black}&#10;$\DiffOpv$&#10;&#10;\end{document}&#10;" title="IguanaTex Bitmap Display">
              <a:extLst>
                <a:ext uri="{FF2B5EF4-FFF2-40B4-BE49-F238E27FC236}">
                  <a16:creationId xmlns:a16="http://schemas.microsoft.com/office/drawing/2014/main" id="{423685A3-D784-FCBB-018D-13E57741239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513" y="6208116"/>
              <a:ext cx="224364" cy="170712"/>
            </a:xfrm>
            <a:prstGeom prst="rect">
              <a:avLst/>
            </a:prstGeom>
          </p:spPr>
        </p:pic>
      </p:grp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FCFB0696-9E1E-844D-18F3-27ED4E6A7A4D}"/>
              </a:ext>
            </a:extLst>
          </p:cNvPr>
          <p:cNvGrpSpPr/>
          <p:nvPr/>
        </p:nvGrpSpPr>
        <p:grpSpPr>
          <a:xfrm>
            <a:off x="12068026" y="6157430"/>
            <a:ext cx="338997" cy="1075709"/>
            <a:chOff x="7669062" y="6246678"/>
            <a:chExt cx="338997" cy="1075709"/>
          </a:xfrm>
        </p:grpSpPr>
        <p:cxnSp>
          <p:nvCxnSpPr>
            <p:cNvPr id="162" name="直線矢印コネクタ 161">
              <a:extLst>
                <a:ext uri="{FF2B5EF4-FFF2-40B4-BE49-F238E27FC236}">
                  <a16:creationId xmlns:a16="http://schemas.microsoft.com/office/drawing/2014/main" id="{A065C896-AB57-ADE6-A73D-B431D6D0AE33}"/>
                </a:ext>
              </a:extLst>
            </p:cNvPr>
            <p:cNvCxnSpPr>
              <a:cxnSpLocks/>
            </p:cNvCxnSpPr>
            <p:nvPr/>
          </p:nvCxnSpPr>
          <p:spPr>
            <a:xfrm>
              <a:off x="7669062" y="6246678"/>
              <a:ext cx="3389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直線矢印コネクタ 508">
              <a:extLst>
                <a:ext uri="{FF2B5EF4-FFF2-40B4-BE49-F238E27FC236}">
                  <a16:creationId xmlns:a16="http://schemas.microsoft.com/office/drawing/2014/main" id="{EA28486E-A3C9-17CD-E345-74236B01FE9E}"/>
                </a:ext>
              </a:extLst>
            </p:cNvPr>
            <p:cNvCxnSpPr>
              <a:cxnSpLocks/>
            </p:cNvCxnSpPr>
            <p:nvPr/>
          </p:nvCxnSpPr>
          <p:spPr>
            <a:xfrm>
              <a:off x="7669062" y="7322387"/>
              <a:ext cx="3389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図 83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block}&#10;&#10;\end{document}&#10;" title="IguanaTex Bitmap Display">
            <a:extLst>
              <a:ext uri="{FF2B5EF4-FFF2-40B4-BE49-F238E27FC236}">
                <a16:creationId xmlns:a16="http://schemas.microsoft.com/office/drawing/2014/main" id="{A3CA5A1A-26E8-BA7E-2CE2-8F30D85DD20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0762" y="8334896"/>
            <a:ext cx="1007200" cy="152421"/>
          </a:xfrm>
          <a:prstGeom prst="rect">
            <a:avLst/>
          </a:prstGeom>
        </p:spPr>
      </p:pic>
      <p:grpSp>
        <p:nvGrpSpPr>
          <p:cNvPr id="129" name="グループ化 128">
            <a:extLst>
              <a:ext uri="{FF2B5EF4-FFF2-40B4-BE49-F238E27FC236}">
                <a16:creationId xmlns:a16="http://schemas.microsoft.com/office/drawing/2014/main" id="{E29EBB55-36F5-41E2-18A2-B8B4F3D14315}"/>
              </a:ext>
            </a:extLst>
          </p:cNvPr>
          <p:cNvGrpSpPr/>
          <p:nvPr/>
        </p:nvGrpSpPr>
        <p:grpSpPr>
          <a:xfrm>
            <a:off x="9112352" y="6438463"/>
            <a:ext cx="268377" cy="254510"/>
            <a:chOff x="4713388" y="6438462"/>
            <a:chExt cx="268377" cy="254510"/>
          </a:xfrm>
        </p:grpSpPr>
        <p:pic>
          <p:nvPicPr>
            <p:cNvPr id="502" name="図 501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black}&#10;$\DiffOps$&#10;&#10;\end{document}&#10;" title="IguanaTex Bitmap Display">
              <a:extLst>
                <a:ext uri="{FF2B5EF4-FFF2-40B4-BE49-F238E27FC236}">
                  <a16:creationId xmlns:a16="http://schemas.microsoft.com/office/drawing/2014/main" id="{1D2B99C2-5DC9-F1E5-F9B4-534E8E22852B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858" y="6438462"/>
              <a:ext cx="215828" cy="170712"/>
            </a:xfrm>
            <a:prstGeom prst="rect">
              <a:avLst/>
            </a:prstGeom>
          </p:spPr>
        </p:pic>
        <p:cxnSp>
          <p:nvCxnSpPr>
            <p:cNvPr id="127" name="直線矢印コネクタ 126">
              <a:extLst>
                <a:ext uri="{FF2B5EF4-FFF2-40B4-BE49-F238E27FC236}">
                  <a16:creationId xmlns:a16="http://schemas.microsoft.com/office/drawing/2014/main" id="{4A9D7558-0FB0-EDB0-FEC3-02EEFDEE52E8}"/>
                </a:ext>
              </a:extLst>
            </p:cNvPr>
            <p:cNvCxnSpPr>
              <a:cxnSpLocks/>
            </p:cNvCxnSpPr>
            <p:nvPr/>
          </p:nvCxnSpPr>
          <p:spPr>
            <a:xfrm>
              <a:off x="4713388" y="6692972"/>
              <a:ext cx="26837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60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図 33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23)$}&#10;&#10;\end{document}&#10;" title="IguanaTex Bitmap Display">
            <a:extLst>
              <a:ext uri="{FF2B5EF4-FFF2-40B4-BE49-F238E27FC236}">
                <a16:creationId xmlns:a16="http://schemas.microsoft.com/office/drawing/2014/main" id="{4B016B85-7DAD-A0C3-5BAA-06F16243AE7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019" y="248201"/>
            <a:ext cx="3942797" cy="318804"/>
          </a:xfrm>
          <a:prstGeom prst="rect">
            <a:avLst/>
          </a:prstGeom>
        </p:spPr>
      </p:pic>
      <p:pic>
        <p:nvPicPr>
          <p:cNvPr id="3" name="図 2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(\HSIClean)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. &amp; \cdots \textcircled{\scriptsize{5}}&#10; \end{array}&#10;\right.&#10;\end{align*}&#10;\end{document}" title="IguanaTex Bitmap Display">
            <a:extLst>
              <a:ext uri="{FF2B5EF4-FFF2-40B4-BE49-F238E27FC236}">
                <a16:creationId xmlns:a16="http://schemas.microsoft.com/office/drawing/2014/main" id="{48847771-1C9C-B2A9-7F4B-8568CDE9A8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061" y="4209444"/>
            <a:ext cx="4800000" cy="2830629"/>
          </a:xfrm>
          <a:prstGeom prst="rect">
            <a:avLst/>
          </a:prstGeom>
        </p:spPr>
      </p:pic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8F34E3A4-ABF9-82B3-D2F9-CE913334727A}"/>
              </a:ext>
            </a:extLst>
          </p:cNvPr>
          <p:cNvGrpSpPr/>
          <p:nvPr/>
        </p:nvGrpSpPr>
        <p:grpSpPr>
          <a:xfrm>
            <a:off x="4959238" y="235580"/>
            <a:ext cx="2277048" cy="2401798"/>
            <a:chOff x="560276" y="672065"/>
            <a:chExt cx="2277048" cy="2401798"/>
          </a:xfrm>
        </p:grpSpPr>
        <p:grpSp>
          <p:nvGrpSpPr>
            <p:cNvPr id="113" name="グループ化 112">
              <a:extLst>
                <a:ext uri="{FF2B5EF4-FFF2-40B4-BE49-F238E27FC236}">
                  <a16:creationId xmlns:a16="http://schemas.microsoft.com/office/drawing/2014/main" id="{1D92C4D5-E3F7-72FA-0552-FDF7D5480222}"/>
                </a:ext>
              </a:extLst>
            </p:cNvPr>
            <p:cNvGrpSpPr/>
            <p:nvPr>
              <p:custDataLst>
                <p:tags r:id="rId85"/>
              </p:custDataLst>
            </p:nvPr>
          </p:nvGrpSpPr>
          <p:grpSpPr>
            <a:xfrm>
              <a:off x="837723" y="672065"/>
              <a:ext cx="1999601" cy="1918362"/>
              <a:chOff x="1080862" y="209662"/>
              <a:chExt cx="1999601" cy="1918362"/>
            </a:xfrm>
          </p:grpSpPr>
          <p:pic>
            <p:nvPicPr>
              <p:cNvPr id="86" name="図 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EC1BC7BD-5325-70CA-41F8-C1FCB5A67CC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8"/>
                </p:custDataLst>
              </p:nvPr>
            </p:nvPicPr>
            <p:blipFill>
              <a:blip r:embed="rId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862" y="1081167"/>
                <a:ext cx="1046857" cy="1046857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103" name="図 10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0041FB24-0167-463C-43CE-0C28497B2DB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9"/>
                </p:custDataLst>
              </p:nvPr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86611" y="209662"/>
                <a:ext cx="1046857" cy="1405714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112" name="図 11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63FA967D-620F-BF8E-62E8-21E05DA018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0"/>
                </p:custDataLst>
              </p:nvPr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423" y="956839"/>
                <a:ext cx="1407040" cy="1047600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</p:grpSp>
        <p:pic>
          <p:nvPicPr>
            <p:cNvPr id="5" name="図 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 title="IguanaTex Bitmap Display">
              <a:extLst>
                <a:ext uri="{FF2B5EF4-FFF2-40B4-BE49-F238E27FC236}">
                  <a16:creationId xmlns:a16="http://schemas.microsoft.com/office/drawing/2014/main" id="{4716C987-1B49-FF1D-7652-4C8F7DC906C9}"/>
                </a:ext>
              </a:extLst>
            </p:cNvPr>
            <p:cNvPicPr>
              <a:picLocks noChangeAspect="1"/>
            </p:cNvPicPr>
            <p:nvPr>
              <p:custDataLst>
                <p:tags r:id="rId86"/>
              </p:custDataLst>
            </p:nvPr>
          </p:nvPicPr>
          <p:blipFill>
            <a:blip r:embed="rId9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231" y="1605534"/>
              <a:ext cx="170057" cy="137143"/>
            </a:xfrm>
            <a:prstGeom prst="rect">
              <a:avLst/>
            </a:prstGeom>
            <a:scene3d>
              <a:camera prst="isometricOffAxis2Left"/>
              <a:lightRig rig="threePt" dir="t"/>
            </a:scene3d>
          </p:spPr>
        </p:pic>
        <p:pic>
          <p:nvPicPr>
            <p:cNvPr id="70" name="図 6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 title="IguanaTex Bitmap Display">
              <a:extLst>
                <a:ext uri="{FF2B5EF4-FFF2-40B4-BE49-F238E27FC236}">
                  <a16:creationId xmlns:a16="http://schemas.microsoft.com/office/drawing/2014/main" id="{56F404B9-BC6B-4296-D40D-3AAFC49AAF7F}"/>
                </a:ext>
              </a:extLst>
            </p:cNvPr>
            <p:cNvPicPr>
              <a:picLocks noChangeAspect="1"/>
            </p:cNvPicPr>
            <p:nvPr>
              <p:custDataLst>
                <p:tags r:id="rId87"/>
              </p:custDataLst>
            </p:nvPr>
          </p:nvPicPr>
          <p:blipFill>
            <a:blip r:embed="rId9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276" y="2826941"/>
              <a:ext cx="2190294" cy="246922"/>
            </a:xfrm>
            <a:prstGeom prst="rect">
              <a:avLst/>
            </a:prstGeom>
          </p:spPr>
        </p:pic>
      </p:grpSp>
      <p:grpSp>
        <p:nvGrpSpPr>
          <p:cNvPr id="198" name="グループ化 197">
            <a:extLst>
              <a:ext uri="{FF2B5EF4-FFF2-40B4-BE49-F238E27FC236}">
                <a16:creationId xmlns:a16="http://schemas.microsoft.com/office/drawing/2014/main" id="{C72D47B2-EA70-1925-1757-88784EA478FD}"/>
              </a:ext>
            </a:extLst>
          </p:cNvPr>
          <p:cNvGrpSpPr/>
          <p:nvPr/>
        </p:nvGrpSpPr>
        <p:grpSpPr>
          <a:xfrm>
            <a:off x="8446463" y="235580"/>
            <a:ext cx="2019413" cy="2401798"/>
            <a:chOff x="2888888" y="672065"/>
            <a:chExt cx="2019413" cy="2401798"/>
          </a:xfrm>
        </p:grpSpPr>
        <p:pic>
          <p:nvPicPr>
            <p:cNvPr id="80" name="図 7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 title="IguanaTex Bitmap Display">
              <a:extLst>
                <a:ext uri="{FF2B5EF4-FFF2-40B4-BE49-F238E27FC236}">
                  <a16:creationId xmlns:a16="http://schemas.microsoft.com/office/drawing/2014/main" id="{4086EBE5-87F1-307C-D346-06DAEC453D03}"/>
                </a:ext>
              </a:extLst>
            </p:cNvPr>
            <p:cNvPicPr>
              <a:picLocks noChangeAspect="1"/>
            </p:cNvPicPr>
            <p:nvPr>
              <p:custDataLst>
                <p:tags r:id="rId79"/>
              </p:custDataLst>
            </p:nvPr>
          </p:nvPicPr>
          <p:blipFill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8888" y="2826941"/>
              <a:ext cx="1743700" cy="246922"/>
            </a:xfrm>
            <a:prstGeom prst="rect">
              <a:avLst/>
            </a:prstGeom>
          </p:spPr>
        </p:pic>
        <p:grpSp>
          <p:nvGrpSpPr>
            <p:cNvPr id="140" name="グループ化 139">
              <a:extLst>
                <a:ext uri="{FF2B5EF4-FFF2-40B4-BE49-F238E27FC236}">
                  <a16:creationId xmlns:a16="http://schemas.microsoft.com/office/drawing/2014/main" id="{DCD64313-8283-301B-58C5-9CE02BC6ABF7}"/>
                </a:ext>
              </a:extLst>
            </p:cNvPr>
            <p:cNvGrpSpPr/>
            <p:nvPr/>
          </p:nvGrpSpPr>
          <p:grpSpPr>
            <a:xfrm>
              <a:off x="2908700" y="672065"/>
              <a:ext cx="1999601" cy="1918362"/>
              <a:chOff x="837723" y="672065"/>
              <a:chExt cx="1999601" cy="1918362"/>
            </a:xfrm>
          </p:grpSpPr>
          <p:grpSp>
            <p:nvGrpSpPr>
              <p:cNvPr id="143" name="グループ化 142">
                <a:extLst>
                  <a:ext uri="{FF2B5EF4-FFF2-40B4-BE49-F238E27FC236}">
                    <a16:creationId xmlns:a16="http://schemas.microsoft.com/office/drawing/2014/main" id="{8275F42D-3473-F386-5B79-C6391291FA65}"/>
                  </a:ext>
                </a:extLst>
              </p:cNvPr>
              <p:cNvGrpSpPr/>
              <p:nvPr>
                <p:custDataLst>
                  <p:tags r:id="rId80"/>
                </p:custDataLst>
              </p:nvPr>
            </p:nvGrpSpPr>
            <p:grpSpPr>
              <a:xfrm>
                <a:off x="837723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45" name="図 14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2AE5172-32CC-E096-2F1A-F72855477CF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2"/>
                  </p:custDataLst>
                </p:nvPr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46" name="図 14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30A68447-C896-3E46-8072-A30EA9A87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3"/>
                  </p:custDataLst>
                </p:nvPr>
              </p:nvPicPr>
              <p:blipFill>
                <a:blip r:embed="rId9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49" name="図 14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F6C4CB89-F076-8324-A501-D2DCB422541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4"/>
                  </p:custDataLst>
                </p:nvPr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44" name="図 14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7DA8781A-F6B2-6DDA-9FE1-3971C6ACA12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1"/>
                </p:custDataLst>
              </p:nvPr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230" y="1605533"/>
                <a:ext cx="175543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</p:grpSp>
      <p:grpSp>
        <p:nvGrpSpPr>
          <p:cNvPr id="207" name="グループ化 206">
            <a:extLst>
              <a:ext uri="{FF2B5EF4-FFF2-40B4-BE49-F238E27FC236}">
                <a16:creationId xmlns:a16="http://schemas.microsoft.com/office/drawing/2014/main" id="{68F5F0D1-E233-8343-AAC4-9CCB0FA0A46E}"/>
              </a:ext>
            </a:extLst>
          </p:cNvPr>
          <p:cNvGrpSpPr/>
          <p:nvPr/>
        </p:nvGrpSpPr>
        <p:grpSpPr>
          <a:xfrm>
            <a:off x="11676053" y="235580"/>
            <a:ext cx="1999601" cy="2343878"/>
            <a:chOff x="5244449" y="672065"/>
            <a:chExt cx="1999601" cy="2343878"/>
          </a:xfrm>
        </p:grpSpPr>
        <p:grpSp>
          <p:nvGrpSpPr>
            <p:cNvPr id="203" name="グループ化 202">
              <a:extLst>
                <a:ext uri="{FF2B5EF4-FFF2-40B4-BE49-F238E27FC236}">
                  <a16:creationId xmlns:a16="http://schemas.microsoft.com/office/drawing/2014/main" id="{FA63DEF6-BBF1-2E13-0AA9-3FBD18E5C994}"/>
                </a:ext>
              </a:extLst>
            </p:cNvPr>
            <p:cNvGrpSpPr/>
            <p:nvPr/>
          </p:nvGrpSpPr>
          <p:grpSpPr>
            <a:xfrm>
              <a:off x="5244449" y="672065"/>
              <a:ext cx="1999601" cy="1918362"/>
              <a:chOff x="5244449" y="672065"/>
              <a:chExt cx="1999601" cy="1918362"/>
            </a:xfrm>
          </p:grpSpPr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5F4E15CC-05A4-2A3E-2C43-F4320E6CE59D}"/>
                  </a:ext>
                </a:extLst>
              </p:cNvPr>
              <p:cNvGrpSpPr/>
              <p:nvPr>
                <p:custDataLst>
                  <p:tags r:id="rId74"/>
                </p:custDataLst>
              </p:nvPr>
            </p:nvGrpSpPr>
            <p:grpSpPr>
              <a:xfrm>
                <a:off x="5244449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64" name="図 16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3298926-8634-4EAB-ACDA-625A2E59B24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6"/>
                  </p:custDataLst>
                </p:nvPr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65" name="図 16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8E27BD-3554-1251-EF23-729160EFA38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7"/>
                  </p:custDataLst>
                </p:nvPr>
              </p:nvPicPr>
              <p:blipFill>
                <a:blip r:embed="rId9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67" name="図 16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B72FF2B2-B98D-D607-C05F-A9E6BC288F6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8"/>
                  </p:custDataLst>
                </p:nvPr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2" name="図 1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6EF096F3-F9C6-C029-1236-9EC718EFD0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5"/>
                </p:custDataLst>
              </p:nvPr>
            </p:nvPicPr>
            <p:blipFill>
              <a:blip r:embed="rId10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957" y="1605534"/>
                <a:ext cx="175543" cy="1371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3" name="図 192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 title="IguanaTex Bitmap Display">
              <a:extLst>
                <a:ext uri="{FF2B5EF4-FFF2-40B4-BE49-F238E27FC236}">
                  <a16:creationId xmlns:a16="http://schemas.microsoft.com/office/drawing/2014/main" id="{18DCBDA1-3430-1B1F-9CD0-A7D4EA9489FD}"/>
                </a:ext>
              </a:extLst>
            </p:cNvPr>
            <p:cNvPicPr>
              <a:picLocks noChangeAspect="1"/>
            </p:cNvPicPr>
            <p:nvPr>
              <p:custDataLst>
                <p:tags r:id="rId73"/>
              </p:custDataLst>
            </p:nvPr>
          </p:nvPicPr>
          <p:blipFill>
            <a:blip r:embed="rId10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0539" y="2826941"/>
              <a:ext cx="1633956" cy="189002"/>
            </a:xfrm>
            <a:prstGeom prst="rect">
              <a:avLst/>
            </a:prstGeom>
          </p:spPr>
        </p:pic>
      </p:grpSp>
      <p:grpSp>
        <p:nvGrpSpPr>
          <p:cNvPr id="213" name="グループ化 212">
            <a:extLst>
              <a:ext uri="{FF2B5EF4-FFF2-40B4-BE49-F238E27FC236}">
                <a16:creationId xmlns:a16="http://schemas.microsoft.com/office/drawing/2014/main" id="{A367FED3-09DE-2880-DAAE-02FE7607675A}"/>
              </a:ext>
            </a:extLst>
          </p:cNvPr>
          <p:cNvGrpSpPr/>
          <p:nvPr/>
        </p:nvGrpSpPr>
        <p:grpSpPr>
          <a:xfrm>
            <a:off x="14885831" y="235580"/>
            <a:ext cx="1999601" cy="2398750"/>
            <a:chOff x="7293529" y="672065"/>
            <a:chExt cx="1999601" cy="2398750"/>
          </a:xfrm>
        </p:grpSpPr>
        <p:grpSp>
          <p:nvGrpSpPr>
            <p:cNvPr id="205" name="グループ化 204">
              <a:extLst>
                <a:ext uri="{FF2B5EF4-FFF2-40B4-BE49-F238E27FC236}">
                  <a16:creationId xmlns:a16="http://schemas.microsoft.com/office/drawing/2014/main" id="{A2F0B3A0-9CCB-99D5-BB3A-3A01552EE06D}"/>
                </a:ext>
              </a:extLst>
            </p:cNvPr>
            <p:cNvGrpSpPr/>
            <p:nvPr/>
          </p:nvGrpSpPr>
          <p:grpSpPr>
            <a:xfrm>
              <a:off x="7293529" y="672065"/>
              <a:ext cx="1999601" cy="1918362"/>
              <a:chOff x="7293529" y="672065"/>
              <a:chExt cx="1999601" cy="1918362"/>
            </a:xfrm>
          </p:grpSpPr>
          <p:grpSp>
            <p:nvGrpSpPr>
              <p:cNvPr id="169" name="グループ化 168">
                <a:extLst>
                  <a:ext uri="{FF2B5EF4-FFF2-40B4-BE49-F238E27FC236}">
                    <a16:creationId xmlns:a16="http://schemas.microsoft.com/office/drawing/2014/main" id="{8C45DBD7-12A3-7A3D-045C-AD30F046056A}"/>
                  </a:ext>
                </a:extLst>
              </p:cNvPr>
              <p:cNvGrpSpPr/>
              <p:nvPr>
                <p:custDataLst>
                  <p:tags r:id="rId68"/>
                </p:custDataLst>
              </p:nvPr>
            </p:nvGrpSpPr>
            <p:grpSpPr>
              <a:xfrm>
                <a:off x="7293529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71" name="図 1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E73E5E1-D084-97DB-3AED-9135C4D0195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0"/>
                  </p:custDataLst>
                </p:nvPr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72" name="図 17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5ACBFDE-B6BC-96B6-D9BA-4F8F8082192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1"/>
                  </p:custDataLst>
                </p:nvPr>
              </p:nvPicPr>
              <p:blipFill>
                <a:blip r:embed="rId9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73" name="図 17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8A9FAEB-05F3-0149-C345-E4B267B5943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2"/>
                  </p:custDataLst>
                </p:nvPr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5" name="図 1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549C15EC-9C35-3F74-220A-7B4A5C8042B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9"/>
                </p:custDataLst>
              </p:nvPr>
            </p:nvPicPr>
            <p:blipFill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45036" y="1605533"/>
                <a:ext cx="115200" cy="13897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5" name="図 194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 title="IguanaTex Bitmap Display">
              <a:extLst>
                <a:ext uri="{FF2B5EF4-FFF2-40B4-BE49-F238E27FC236}">
                  <a16:creationId xmlns:a16="http://schemas.microsoft.com/office/drawing/2014/main" id="{8DF8CBAE-739D-26EF-3252-D980E52D4C62}"/>
                </a:ext>
              </a:extLst>
            </p:cNvPr>
            <p:cNvPicPr>
              <a:picLocks noChangeAspect="1"/>
            </p:cNvPicPr>
            <p:nvPr>
              <p:custDataLst>
                <p:tags r:id="rId67"/>
              </p:custDataLst>
            </p:nvPr>
          </p:nvPicPr>
          <p:blipFill>
            <a:blip r:embed="rId10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1625" y="2826941"/>
              <a:ext cx="1376364" cy="243874"/>
            </a:xfrm>
            <a:prstGeom prst="rect">
              <a:avLst/>
            </a:prstGeom>
          </p:spPr>
        </p:pic>
      </p:grpSp>
      <p:grpSp>
        <p:nvGrpSpPr>
          <p:cNvPr id="214" name="グループ化 213">
            <a:extLst>
              <a:ext uri="{FF2B5EF4-FFF2-40B4-BE49-F238E27FC236}">
                <a16:creationId xmlns:a16="http://schemas.microsoft.com/office/drawing/2014/main" id="{336AAB36-5126-136D-8ED5-9977F9FECB94}"/>
              </a:ext>
            </a:extLst>
          </p:cNvPr>
          <p:cNvGrpSpPr/>
          <p:nvPr/>
        </p:nvGrpSpPr>
        <p:grpSpPr>
          <a:xfrm>
            <a:off x="18095610" y="235580"/>
            <a:ext cx="1999601" cy="2398750"/>
            <a:chOff x="9892900" y="672065"/>
            <a:chExt cx="1999601" cy="2398750"/>
          </a:xfrm>
        </p:grpSpPr>
        <p:grpSp>
          <p:nvGrpSpPr>
            <p:cNvPr id="206" name="グループ化 205">
              <a:extLst>
                <a:ext uri="{FF2B5EF4-FFF2-40B4-BE49-F238E27FC236}">
                  <a16:creationId xmlns:a16="http://schemas.microsoft.com/office/drawing/2014/main" id="{573D3345-E040-7901-169E-4D694A256E71}"/>
                </a:ext>
              </a:extLst>
            </p:cNvPr>
            <p:cNvGrpSpPr/>
            <p:nvPr/>
          </p:nvGrpSpPr>
          <p:grpSpPr>
            <a:xfrm>
              <a:off x="9892900" y="672065"/>
              <a:ext cx="1999601" cy="1918362"/>
              <a:chOff x="9892900" y="672065"/>
              <a:chExt cx="1999601" cy="1918362"/>
            </a:xfrm>
          </p:grpSpPr>
          <p:grpSp>
            <p:nvGrpSpPr>
              <p:cNvPr id="175" name="グループ化 174">
                <a:extLst>
                  <a:ext uri="{FF2B5EF4-FFF2-40B4-BE49-F238E27FC236}">
                    <a16:creationId xmlns:a16="http://schemas.microsoft.com/office/drawing/2014/main" id="{A0FFFC4D-E558-6845-6FC3-E388F446E738}"/>
                  </a:ext>
                </a:extLst>
              </p:cNvPr>
              <p:cNvGrpSpPr/>
              <p:nvPr>
                <p:custDataLst>
                  <p:tags r:id="rId62"/>
                </p:custDataLst>
              </p:nvPr>
            </p:nvGrpSpPr>
            <p:grpSpPr>
              <a:xfrm>
                <a:off x="9892900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177" name="図 1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A7EA7C-01CF-DCD8-3582-08FEF8E4F65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4"/>
                  </p:custDataLst>
                </p:nvPr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78" name="図 1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BD71595B-153D-BBB1-A210-F92DF9A2FA4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5"/>
                  </p:custDataLst>
                </p:nvPr>
              </p:nvPicPr>
              <p:blipFill>
                <a:blip r:embed="rId9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79" name="図 17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5F2C2476-E6E4-D4B4-A308-68D4A138EA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6"/>
                  </p:custDataLst>
                </p:nvPr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188" name="図 18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5996B071-173C-7909-3E0F-D385EA5C5DD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3"/>
                </p:custDataLst>
              </p:nvPr>
            </p:nvPicPr>
            <p:blipFill>
              <a:blip r:embed="rId10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4408" y="1605533"/>
                <a:ext cx="111543" cy="195658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pic>
          <p:nvPicPr>
            <p:cNvPr id="197" name="図 19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 title="IguanaTex Bitmap Display">
              <a:extLst>
                <a:ext uri="{FF2B5EF4-FFF2-40B4-BE49-F238E27FC236}">
                  <a16:creationId xmlns:a16="http://schemas.microsoft.com/office/drawing/2014/main" id="{EABFDE51-B721-AD78-4D03-D02EEE2D837A}"/>
                </a:ext>
              </a:extLst>
            </p:cNvPr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>
            <a:blip r:embed="rId10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5379" y="2826941"/>
              <a:ext cx="1278815" cy="243874"/>
            </a:xfrm>
            <a:prstGeom prst="rect">
              <a:avLst/>
            </a:prstGeom>
          </p:spPr>
        </p:pic>
      </p:grpSp>
      <p:pic>
        <p:nvPicPr>
          <p:cNvPr id="36" name="図 35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23)$}&#10;&#10;\end{document}&#10;" title="IguanaTex Bitmap Display">
            <a:extLst>
              <a:ext uri="{FF2B5EF4-FFF2-40B4-BE49-F238E27FC236}">
                <a16:creationId xmlns:a16="http://schemas.microsoft.com/office/drawing/2014/main" id="{DA2F8045-D26C-F6BF-6D08-C1818714715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248" y="3753196"/>
            <a:ext cx="4211668" cy="318804"/>
          </a:xfrm>
          <a:prstGeom prst="rect">
            <a:avLst/>
          </a:prstGeom>
        </p:spPr>
      </p:pic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E041FC8C-A897-FE76-A64E-1301F62EF9EF}"/>
              </a:ext>
            </a:extLst>
          </p:cNvPr>
          <p:cNvGrpSpPr/>
          <p:nvPr/>
        </p:nvGrpSpPr>
        <p:grpSpPr>
          <a:xfrm>
            <a:off x="4791019" y="3638576"/>
            <a:ext cx="9806347" cy="3572168"/>
            <a:chOff x="4884544" y="3098361"/>
            <a:chExt cx="9806347" cy="3572168"/>
          </a:xfrm>
        </p:grpSpPr>
        <p:grpSp>
          <p:nvGrpSpPr>
            <p:cNvPr id="52" name="グループ化 51">
              <a:extLst>
                <a:ext uri="{FF2B5EF4-FFF2-40B4-BE49-F238E27FC236}">
                  <a16:creationId xmlns:a16="http://schemas.microsoft.com/office/drawing/2014/main" id="{4D0A8CA1-F9C7-9A2C-D07E-E8467970ECFC}"/>
                </a:ext>
              </a:extLst>
            </p:cNvPr>
            <p:cNvGrpSpPr/>
            <p:nvPr/>
          </p:nvGrpSpPr>
          <p:grpSpPr>
            <a:xfrm>
              <a:off x="4884544" y="4245256"/>
              <a:ext cx="1398373" cy="1342385"/>
              <a:chOff x="2736192" y="6110264"/>
              <a:chExt cx="1398373" cy="1342385"/>
            </a:xfrm>
          </p:grpSpPr>
          <p:grpSp>
            <p:nvGrpSpPr>
              <p:cNvPr id="39" name="グループ化 38">
                <a:extLst>
                  <a:ext uri="{FF2B5EF4-FFF2-40B4-BE49-F238E27FC236}">
                    <a16:creationId xmlns:a16="http://schemas.microsoft.com/office/drawing/2014/main" id="{DAE07969-9C67-B80B-6CD9-AAB3063EF072}"/>
                  </a:ext>
                </a:extLst>
              </p:cNvPr>
              <p:cNvGrpSpPr/>
              <p:nvPr>
                <p:custDataLst>
                  <p:tags r:id="rId56"/>
                </p:custDataLst>
              </p:nvPr>
            </p:nvGrpSpPr>
            <p:grpSpPr>
              <a:xfrm>
                <a:off x="2736192" y="6110264"/>
                <a:ext cx="1398373" cy="1342385"/>
                <a:chOff x="2736192" y="6110264"/>
                <a:chExt cx="1398373" cy="1342385"/>
              </a:xfrm>
            </p:grpSpPr>
            <p:pic>
              <p:nvPicPr>
                <p:cNvPr id="24" name="図 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C6893506-383E-1CCC-C07B-E3FC27C25E6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8"/>
                  </p:custDataLst>
                </p:nvPr>
              </p:nvPicPr>
              <p:blipFill>
                <a:blip r:embed="rId9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6192" y="6719849"/>
                  <a:ext cx="732800" cy="7328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30" name="図 2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0D145E92-ABBE-D628-C16E-7889CAA4663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9"/>
                  </p:custDataLst>
                </p:nvPr>
              </p:nvPicPr>
              <p:blipFill>
                <a:blip r:embed="rId9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52167" y="6110264"/>
                  <a:ext cx="732800" cy="984000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37" name="図 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387555D5-081F-9469-25FB-7DCF5AC18BD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0"/>
                  </p:custDataLst>
                </p:nvPr>
              </p:nvPicPr>
              <p:blipFill>
                <a:blip r:embed="rId9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53021" y="6634872"/>
                  <a:ext cx="981544" cy="7308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47" name="図 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232BA8E7-1B84-B9EB-0BAE-431C2D7798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7"/>
                </p:custDataLst>
              </p:nvPr>
            </p:nvPicPr>
            <p:blipFill>
              <a:blip r:embed="rId10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38613" y="6770346"/>
                <a:ext cx="117029" cy="92648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1890D880-2033-C195-F922-BF9FFDD355C1}"/>
                </a:ext>
              </a:extLst>
            </p:cNvPr>
            <p:cNvGrpSpPr/>
            <p:nvPr/>
          </p:nvGrpSpPr>
          <p:grpSpPr>
            <a:xfrm>
              <a:off x="7057729" y="4248888"/>
              <a:ext cx="1402629" cy="1343092"/>
              <a:chOff x="4981765" y="5876364"/>
              <a:chExt cx="1402629" cy="1343092"/>
            </a:xfrm>
          </p:grpSpPr>
          <p:grpSp>
            <p:nvGrpSpPr>
              <p:cNvPr id="15" name="グループ化 14">
                <a:extLst>
                  <a:ext uri="{FF2B5EF4-FFF2-40B4-BE49-F238E27FC236}">
                    <a16:creationId xmlns:a16="http://schemas.microsoft.com/office/drawing/2014/main" id="{5EC6A86E-D5D2-C6CA-CAE3-58D68BD1E482}"/>
                  </a:ext>
                </a:extLst>
              </p:cNvPr>
              <p:cNvGrpSpPr/>
              <p:nvPr>
                <p:custDataLst>
                  <p:tags r:id="rId51"/>
                </p:custDataLst>
              </p:nvPr>
            </p:nvGrpSpPr>
            <p:grpSpPr>
              <a:xfrm>
                <a:off x="4981765" y="5876364"/>
                <a:ext cx="1402629" cy="1343092"/>
                <a:chOff x="4578285" y="6086483"/>
                <a:chExt cx="1402629" cy="1343092"/>
              </a:xfrm>
            </p:grpSpPr>
            <p:pic>
              <p:nvPicPr>
                <p:cNvPr id="4" name="図 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6290360-54DE-F456-B36A-F14946E5C49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3"/>
                  </p:custDataLst>
                </p:nvPr>
              </p:nvPicPr>
              <p:blipFill>
                <a:blip r:embed="rId10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8285" y="6696775"/>
                  <a:ext cx="732800" cy="7328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9C8F2DA4-4104-C161-AB5C-E3B9916BF6E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4"/>
                  </p:custDataLst>
                </p:nvPr>
              </p:nvPicPr>
              <p:blipFill>
                <a:blip r:embed="rId10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93663" y="6086483"/>
                  <a:ext cx="732800" cy="984000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F10884B1-7A82-5D43-CCBC-B569CF4B23E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5"/>
                  </p:custDataLst>
                </p:nvPr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94535" y="6607615"/>
                  <a:ext cx="986379" cy="7344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499" name="図 49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 title="IguanaTex Bitmap Display">
                <a:extLst>
                  <a:ext uri="{FF2B5EF4-FFF2-40B4-BE49-F238E27FC236}">
                    <a16:creationId xmlns:a16="http://schemas.microsoft.com/office/drawing/2014/main" id="{6D1C8CC1-964A-EF8E-3A41-DC145A359CD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2"/>
                </p:custDataLst>
              </p:nvPr>
            </p:nvPicPr>
            <p:blipFill>
              <a:blip r:embed="rId1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431" y="6538958"/>
                <a:ext cx="347521" cy="170712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</p:grpSp>
        <p:grpSp>
          <p:nvGrpSpPr>
            <p:cNvPr id="123" name="グループ化 122">
              <a:extLst>
                <a:ext uri="{FF2B5EF4-FFF2-40B4-BE49-F238E27FC236}">
                  <a16:creationId xmlns:a16="http://schemas.microsoft.com/office/drawing/2014/main" id="{A41874B3-A68D-7BD5-26DD-B8E41C34B767}"/>
                </a:ext>
              </a:extLst>
            </p:cNvPr>
            <p:cNvGrpSpPr/>
            <p:nvPr/>
          </p:nvGrpSpPr>
          <p:grpSpPr>
            <a:xfrm>
              <a:off x="13379988" y="4127239"/>
              <a:ext cx="1220751" cy="1793848"/>
              <a:chOff x="9397572" y="5837920"/>
              <a:chExt cx="1220751" cy="1793848"/>
            </a:xfrm>
          </p:grpSpPr>
          <p:grpSp>
            <p:nvGrpSpPr>
              <p:cNvPr id="121" name="グループ化 120">
                <a:extLst>
                  <a:ext uri="{FF2B5EF4-FFF2-40B4-BE49-F238E27FC236}">
                    <a16:creationId xmlns:a16="http://schemas.microsoft.com/office/drawing/2014/main" id="{3075BB65-D655-239E-E5E6-956045CCC969}"/>
                  </a:ext>
                </a:extLst>
              </p:cNvPr>
              <p:cNvGrpSpPr/>
              <p:nvPr/>
            </p:nvGrpSpPr>
            <p:grpSpPr>
              <a:xfrm>
                <a:off x="9397572" y="5837920"/>
                <a:ext cx="207907" cy="1793848"/>
                <a:chOff x="9397572" y="5837920"/>
                <a:chExt cx="207907" cy="1793848"/>
              </a:xfrm>
            </p:grpSpPr>
            <p:cxnSp>
              <p:nvCxnSpPr>
                <p:cNvPr id="28" name="直線コネクタ 27">
                  <a:extLst>
                    <a:ext uri="{FF2B5EF4-FFF2-40B4-BE49-F238E27FC236}">
                      <a16:creationId xmlns:a16="http://schemas.microsoft.com/office/drawing/2014/main" id="{7C25F2E5-7125-14BA-3E09-F2DCD71199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04818" y="5837920"/>
                  <a:ext cx="0" cy="1793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線コネクタ 32">
                  <a:extLst>
                    <a:ext uri="{FF2B5EF4-FFF2-40B4-BE49-F238E27FC236}">
                      <a16:creationId xmlns:a16="http://schemas.microsoft.com/office/drawing/2014/main" id="{8519ADC2-8FC1-9FA2-3A6D-282190EE0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7572" y="5852412"/>
                  <a:ext cx="2079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コネクタ 41">
                  <a:extLst>
                    <a:ext uri="{FF2B5EF4-FFF2-40B4-BE49-F238E27FC236}">
                      <a16:creationId xmlns:a16="http://schemas.microsoft.com/office/drawing/2014/main" id="{87302F22-E4AE-A2DC-5D53-E6D0176A6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97572" y="7615751"/>
                  <a:ext cx="2079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グループ化 118">
                <a:extLst>
                  <a:ext uri="{FF2B5EF4-FFF2-40B4-BE49-F238E27FC236}">
                    <a16:creationId xmlns:a16="http://schemas.microsoft.com/office/drawing/2014/main" id="{9D17E1EB-7D01-3882-84A1-899452B408A1}"/>
                  </a:ext>
                </a:extLst>
              </p:cNvPr>
              <p:cNvGrpSpPr/>
              <p:nvPr/>
            </p:nvGrpSpPr>
            <p:grpSpPr>
              <a:xfrm>
                <a:off x="10410416" y="5837920"/>
                <a:ext cx="207907" cy="1793848"/>
                <a:chOff x="10410416" y="5837920"/>
                <a:chExt cx="207907" cy="1793848"/>
              </a:xfrm>
            </p:grpSpPr>
            <p:cxnSp>
              <p:nvCxnSpPr>
                <p:cNvPr id="32" name="直線コネクタ 31">
                  <a:extLst>
                    <a:ext uri="{FF2B5EF4-FFF2-40B4-BE49-F238E27FC236}">
                      <a16:creationId xmlns:a16="http://schemas.microsoft.com/office/drawing/2014/main" id="{227693A8-2D16-5CF3-502D-41B8B28A5A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18323" y="5837920"/>
                  <a:ext cx="0" cy="17938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コネクタ 37">
                  <a:extLst>
                    <a:ext uri="{FF2B5EF4-FFF2-40B4-BE49-F238E27FC236}">
                      <a16:creationId xmlns:a16="http://schemas.microsoft.com/office/drawing/2014/main" id="{3773BE32-448B-179F-78D8-9980100EA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0416" y="5852412"/>
                  <a:ext cx="2079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コネクタ 42">
                  <a:extLst>
                    <a:ext uri="{FF2B5EF4-FFF2-40B4-BE49-F238E27FC236}">
                      <a16:creationId xmlns:a16="http://schemas.microsoft.com/office/drawing/2014/main" id="{1C6F4A1A-272E-DC38-2E2B-9A414861A4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410416" y="7615751"/>
                  <a:ext cx="207907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7" name="グループ化 116">
                <a:extLst>
                  <a:ext uri="{FF2B5EF4-FFF2-40B4-BE49-F238E27FC236}">
                    <a16:creationId xmlns:a16="http://schemas.microsoft.com/office/drawing/2014/main" id="{F6C5212E-FE7D-5F96-E8D4-AC141CD585F0}"/>
                  </a:ext>
                </a:extLst>
              </p:cNvPr>
              <p:cNvGrpSpPr/>
              <p:nvPr/>
            </p:nvGrpSpPr>
            <p:grpSpPr>
              <a:xfrm>
                <a:off x="9542406" y="5978844"/>
                <a:ext cx="930738" cy="1512000"/>
                <a:chOff x="9542406" y="5978884"/>
                <a:chExt cx="930738" cy="1512000"/>
              </a:xfrm>
            </p:grpSpPr>
            <p:pic>
              <p:nvPicPr>
  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4A76393A-A9B6-C560-0575-8C897B14537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0"/>
                  </p:custDataLst>
                </p:nvPr>
              </p:nvPicPr>
              <p:blipFill>
                <a:blip r:embed="rId1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25710" y="6723102"/>
                  <a:ext cx="216001" cy="23564"/>
                </a:xfrm>
                <a:prstGeom prst="rect">
                  <a:avLst/>
                </a:prstGeom>
              </p:spPr>
            </p:pic>
            <p:sp>
              <p:nvSpPr>
                <p:cNvPr id="18" name="正方形/長方形 17">
                  <a:extLst>
                    <a:ext uri="{FF2B5EF4-FFF2-40B4-BE49-F238E27FC236}">
                      <a16:creationId xmlns:a16="http://schemas.microsoft.com/office/drawing/2014/main" id="{572FCD28-50F7-702C-E466-D964B2D49D61}"/>
                    </a:ext>
                  </a:extLst>
                </p:cNvPr>
                <p:cNvSpPr/>
                <p:nvPr/>
              </p:nvSpPr>
              <p:spPr>
                <a:xfrm>
                  <a:off x="9542406" y="5978884"/>
                  <a:ext cx="37800" cy="151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4" name="正方形/長方形 43">
                  <a:extLst>
                    <a:ext uri="{FF2B5EF4-FFF2-40B4-BE49-F238E27FC236}">
                      <a16:creationId xmlns:a16="http://schemas.microsoft.com/office/drawing/2014/main" id="{3BA64E59-6447-8B1C-F571-54A7F5699E51}"/>
                    </a:ext>
                  </a:extLst>
                </p:cNvPr>
                <p:cNvSpPr/>
                <p:nvPr/>
              </p:nvSpPr>
              <p:spPr>
                <a:xfrm>
                  <a:off x="9667217" y="5978884"/>
                  <a:ext cx="37800" cy="151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5" name="正方形/長方形 44">
                  <a:extLst>
                    <a:ext uri="{FF2B5EF4-FFF2-40B4-BE49-F238E27FC236}">
                      <a16:creationId xmlns:a16="http://schemas.microsoft.com/office/drawing/2014/main" id="{3FEF28AA-25A7-6701-421F-B09917295CE9}"/>
                    </a:ext>
                  </a:extLst>
                </p:cNvPr>
                <p:cNvSpPr/>
                <p:nvPr/>
              </p:nvSpPr>
              <p:spPr>
                <a:xfrm>
                  <a:off x="9792028" y="5978884"/>
                  <a:ext cx="37800" cy="151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8" name="正方形/長方形 47">
                  <a:extLst>
                    <a:ext uri="{FF2B5EF4-FFF2-40B4-BE49-F238E27FC236}">
                      <a16:creationId xmlns:a16="http://schemas.microsoft.com/office/drawing/2014/main" id="{78D8CA84-61AA-1645-47F3-42D872E0766A}"/>
                    </a:ext>
                  </a:extLst>
                </p:cNvPr>
                <p:cNvSpPr/>
                <p:nvPr/>
              </p:nvSpPr>
              <p:spPr>
                <a:xfrm>
                  <a:off x="9916838" y="5978884"/>
                  <a:ext cx="37800" cy="151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9" name="正方形/長方形 48">
                  <a:extLst>
                    <a:ext uri="{FF2B5EF4-FFF2-40B4-BE49-F238E27FC236}">
                      <a16:creationId xmlns:a16="http://schemas.microsoft.com/office/drawing/2014/main" id="{D7AC3F6B-9EAB-0A3C-16F3-E9FACC79C92F}"/>
                    </a:ext>
                  </a:extLst>
                </p:cNvPr>
                <p:cNvSpPr/>
                <p:nvPr/>
              </p:nvSpPr>
              <p:spPr>
                <a:xfrm>
                  <a:off x="10310532" y="5978884"/>
                  <a:ext cx="37800" cy="151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50" name="正方形/長方形 49">
                  <a:extLst>
                    <a:ext uri="{FF2B5EF4-FFF2-40B4-BE49-F238E27FC236}">
                      <a16:creationId xmlns:a16="http://schemas.microsoft.com/office/drawing/2014/main" id="{99113565-5C2A-85C9-3934-9405C9B44876}"/>
                    </a:ext>
                  </a:extLst>
                </p:cNvPr>
                <p:cNvSpPr/>
                <p:nvPr/>
              </p:nvSpPr>
              <p:spPr>
                <a:xfrm>
                  <a:off x="10435344" y="5978884"/>
                  <a:ext cx="37800" cy="1512000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</p:grpSp>
        <p:pic>
          <p:nvPicPr>
            <p:cNvPr id="111" name="図 11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 title="IguanaTex Bitmap Display">
              <a:extLst>
                <a:ext uri="{FF2B5EF4-FFF2-40B4-BE49-F238E27FC236}">
                  <a16:creationId xmlns:a16="http://schemas.microsoft.com/office/drawing/2014/main" id="{57FA0DCD-E5E7-44FF-B07C-48617A4A3E5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3691" y="5919776"/>
              <a:ext cx="333345" cy="268871"/>
            </a:xfrm>
            <a:prstGeom prst="rect">
              <a:avLst/>
            </a:prstGeom>
          </p:spPr>
        </p:pic>
        <p:cxnSp>
          <p:nvCxnSpPr>
            <p:cNvPr id="118" name="直線矢印コネクタ 117">
              <a:extLst>
                <a:ext uri="{FF2B5EF4-FFF2-40B4-BE49-F238E27FC236}">
                  <a16:creationId xmlns:a16="http://schemas.microsoft.com/office/drawing/2014/main" id="{0BC1D543-E7EC-4B52-1564-23E83A5E76EB}"/>
                </a:ext>
              </a:extLst>
            </p:cNvPr>
            <p:cNvCxnSpPr>
              <a:cxnSpLocks/>
            </p:cNvCxnSpPr>
            <p:nvPr/>
          </p:nvCxnSpPr>
          <p:spPr>
            <a:xfrm>
              <a:off x="12507547" y="5021364"/>
              <a:ext cx="86308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線コネクタ 119">
              <a:extLst>
                <a:ext uri="{FF2B5EF4-FFF2-40B4-BE49-F238E27FC236}">
                  <a16:creationId xmlns:a16="http://schemas.microsoft.com/office/drawing/2014/main" id="{A2C32F37-DB34-5C29-42F4-0621FBA5314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389781" y="4030124"/>
              <a:ext cx="1139874" cy="4540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>
              <a:extLst>
                <a:ext uri="{FF2B5EF4-FFF2-40B4-BE49-F238E27FC236}">
                  <a16:creationId xmlns:a16="http://schemas.microsoft.com/office/drawing/2014/main" id="{AACA4D5E-2350-50B7-3268-C6A82D02C661}"/>
                </a:ext>
              </a:extLst>
            </p:cNvPr>
            <p:cNvCxnSpPr>
              <a:cxnSpLocks/>
              <a:endCxn id="461" idx="3"/>
            </p:cNvCxnSpPr>
            <p:nvPr/>
          </p:nvCxnSpPr>
          <p:spPr>
            <a:xfrm flipH="1" flipV="1">
              <a:off x="12387328" y="4265163"/>
              <a:ext cx="1394878" cy="3764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コネクタ 127">
              <a:extLst>
                <a:ext uri="{FF2B5EF4-FFF2-40B4-BE49-F238E27FC236}">
                  <a16:creationId xmlns:a16="http://schemas.microsoft.com/office/drawing/2014/main" id="{30D68DAB-6199-F424-7331-F1AC4CA44E62}"/>
                </a:ext>
              </a:extLst>
            </p:cNvPr>
            <p:cNvCxnSpPr>
              <a:cxnSpLocks/>
              <a:endCxn id="469" idx="3"/>
            </p:cNvCxnSpPr>
            <p:nvPr/>
          </p:nvCxnSpPr>
          <p:spPr>
            <a:xfrm flipH="1" flipV="1">
              <a:off x="12387328" y="5201016"/>
              <a:ext cx="1291801" cy="5506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線コネクタ 129">
              <a:extLst>
                <a:ext uri="{FF2B5EF4-FFF2-40B4-BE49-F238E27FC236}">
                  <a16:creationId xmlns:a16="http://schemas.microsoft.com/office/drawing/2014/main" id="{6467D55A-9D09-4A7A-5C34-83B9A8D35F5D}"/>
                </a:ext>
              </a:extLst>
            </p:cNvPr>
            <p:cNvCxnSpPr>
              <a:cxnSpLocks/>
              <a:endCxn id="471" idx="3"/>
            </p:cNvCxnSpPr>
            <p:nvPr/>
          </p:nvCxnSpPr>
          <p:spPr>
            <a:xfrm flipH="1">
              <a:off x="12387328" y="5333537"/>
              <a:ext cx="1517732" cy="7817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コネクタ 134">
              <a:extLst>
                <a:ext uri="{FF2B5EF4-FFF2-40B4-BE49-F238E27FC236}">
                  <a16:creationId xmlns:a16="http://schemas.microsoft.com/office/drawing/2014/main" id="{A7C2FEDB-4611-E2CC-3A00-272669DB07FC}"/>
                </a:ext>
              </a:extLst>
            </p:cNvPr>
            <p:cNvCxnSpPr>
              <a:cxnSpLocks/>
              <a:endCxn id="465" idx="3"/>
            </p:cNvCxnSpPr>
            <p:nvPr/>
          </p:nvCxnSpPr>
          <p:spPr>
            <a:xfrm flipH="1" flipV="1">
              <a:off x="12387328" y="4883603"/>
              <a:ext cx="1905620" cy="321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コネクタ 135">
              <a:extLst>
                <a:ext uri="{FF2B5EF4-FFF2-40B4-BE49-F238E27FC236}">
                  <a16:creationId xmlns:a16="http://schemas.microsoft.com/office/drawing/2014/main" id="{246E96FF-C97D-B53A-668A-704B81335A86}"/>
                </a:ext>
              </a:extLst>
            </p:cNvPr>
            <p:cNvCxnSpPr>
              <a:cxnSpLocks/>
              <a:endCxn id="473" idx="3"/>
            </p:cNvCxnSpPr>
            <p:nvPr/>
          </p:nvCxnSpPr>
          <p:spPr>
            <a:xfrm flipH="1">
              <a:off x="12387328" y="5476962"/>
              <a:ext cx="2049332" cy="55318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1" name="グループ化 340">
              <a:extLst>
                <a:ext uri="{FF2B5EF4-FFF2-40B4-BE49-F238E27FC236}">
                  <a16:creationId xmlns:a16="http://schemas.microsoft.com/office/drawing/2014/main" id="{EF36BD8D-8BDE-A48C-D127-92E5AF833B21}"/>
                </a:ext>
              </a:extLst>
            </p:cNvPr>
            <p:cNvGrpSpPr/>
            <p:nvPr/>
          </p:nvGrpSpPr>
          <p:grpSpPr>
            <a:xfrm>
              <a:off x="9229338" y="6291909"/>
              <a:ext cx="1212054" cy="351164"/>
              <a:chOff x="6327570" y="8875651"/>
              <a:chExt cx="1212054" cy="351164"/>
            </a:xfrm>
          </p:grpSpPr>
          <p:pic>
            <p:nvPicPr>
              <p:cNvPr id="336" name="図 33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 title="IguanaTex Bitmap Display">
                <a:extLst>
                  <a:ext uri="{FF2B5EF4-FFF2-40B4-BE49-F238E27FC236}">
                    <a16:creationId xmlns:a16="http://schemas.microsoft.com/office/drawing/2014/main" id="{34705F52-EE8D-B315-265E-66C2C0B7718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8"/>
                </p:custDataLst>
              </p:nvPr>
            </p:nvPicPr>
            <p:blipFill>
              <a:blip r:embed="rId1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7570" y="8875651"/>
                <a:ext cx="1212054" cy="152421"/>
              </a:xfrm>
              <a:prstGeom prst="rect">
                <a:avLst/>
              </a:prstGeom>
            </p:spPr>
          </p:pic>
          <p:pic>
            <p:nvPicPr>
              <p:cNvPr id="340" name="図 33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<a:extLst>
                  <a:ext uri="{FF2B5EF4-FFF2-40B4-BE49-F238E27FC236}">
                    <a16:creationId xmlns:a16="http://schemas.microsoft.com/office/drawing/2014/main" id="{C579724F-21D5-874E-C5B2-7CF0BA270F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9"/>
                </p:custDataLst>
              </p:nvPr>
            </p:nvPicPr>
            <p:blipFill>
              <a:blip r:embed="rId1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3775" y="9071955"/>
                <a:ext cx="959644" cy="154860"/>
              </a:xfrm>
              <a:prstGeom prst="rect">
                <a:avLst/>
              </a:prstGeom>
            </p:spPr>
          </p:pic>
        </p:grpSp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8947736B-F965-C34F-0553-4C9CA3D5876A}"/>
                </a:ext>
              </a:extLst>
            </p:cNvPr>
            <p:cNvGrpSpPr/>
            <p:nvPr/>
          </p:nvGrpSpPr>
          <p:grpSpPr>
            <a:xfrm>
              <a:off x="10857513" y="4015554"/>
              <a:ext cx="969140" cy="985241"/>
              <a:chOff x="16280398" y="4015554"/>
              <a:chExt cx="969140" cy="985241"/>
            </a:xfrm>
          </p:grpSpPr>
          <p:grpSp>
            <p:nvGrpSpPr>
              <p:cNvPr id="439" name="グループ化 438">
                <a:extLst>
                  <a:ext uri="{FF2B5EF4-FFF2-40B4-BE49-F238E27FC236}">
                    <a16:creationId xmlns:a16="http://schemas.microsoft.com/office/drawing/2014/main" id="{200BBEB4-5B6C-5E02-5821-9BFED39C88B8}"/>
                  </a:ext>
                </a:extLst>
              </p:cNvPr>
              <p:cNvGrpSpPr/>
              <p:nvPr/>
            </p:nvGrpSpPr>
            <p:grpSpPr>
              <a:xfrm>
                <a:off x="16280398" y="4015554"/>
                <a:ext cx="969140" cy="985241"/>
                <a:chOff x="8112617" y="5682053"/>
                <a:chExt cx="969140" cy="985241"/>
              </a:xfrm>
            </p:grpSpPr>
            <p:pic>
              <p:nvPicPr>
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23CEBC63-FDF9-F6E9-9E02-EC064F88C60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5"/>
                  </p:custDataLst>
                </p:nvPr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03423" y="6297122"/>
                  <a:ext cx="189000" cy="1890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108EBB42-4C28-72C5-D525-48B973CD0A9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6"/>
                  </p:custDataLst>
                </p:nvPr>
              </p:nvPicPr>
              <p:blipFill rotWithShape="1">
                <a:blip r:embed="rId1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" r="4674" b="16772"/>
                <a:stretch/>
              </p:blipFill>
              <p:spPr>
                <a:xfrm>
                  <a:off x="8414807" y="5682053"/>
                  <a:ext cx="180166" cy="985241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F84AE4C-D4E7-ADBC-C813-0E2D277118C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 rotWithShape="1"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027" b="2542"/>
                <a:stretch/>
              </p:blipFill>
              <p:spPr>
                <a:xfrm>
                  <a:off x="8112617" y="6179087"/>
                  <a:ext cx="969140" cy="182266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grpSp>
            <p:nvGrpSpPr>
              <p:cNvPr id="422" name="グループ化 421">
                <a:extLst>
                  <a:ext uri="{FF2B5EF4-FFF2-40B4-BE49-F238E27FC236}">
                    <a16:creationId xmlns:a16="http://schemas.microsoft.com/office/drawing/2014/main" id="{DC029481-A20B-4763-7D65-29996C9083AB}"/>
                  </a:ext>
                </a:extLst>
              </p:cNvPr>
              <p:cNvGrpSpPr/>
              <p:nvPr/>
            </p:nvGrpSpPr>
            <p:grpSpPr>
              <a:xfrm>
                <a:off x="16375746" y="4355338"/>
                <a:ext cx="604824" cy="485171"/>
                <a:chOff x="6993315" y="5535840"/>
                <a:chExt cx="604824" cy="485171"/>
              </a:xfrm>
            </p:grpSpPr>
            <p:grpSp>
              <p:nvGrpSpPr>
                <p:cNvPr id="423" name="グループ化 422">
                  <a:extLst>
                    <a:ext uri="{FF2B5EF4-FFF2-40B4-BE49-F238E27FC236}">
                      <a16:creationId xmlns:a16="http://schemas.microsoft.com/office/drawing/2014/main" id="{BCD5C83D-8BE8-DF55-267A-5775D1E1496C}"/>
                    </a:ext>
                  </a:extLst>
                </p:cNvPr>
                <p:cNvGrpSpPr/>
                <p:nvPr/>
              </p:nvGrpSpPr>
              <p:grpSpPr>
                <a:xfrm>
                  <a:off x="6994137" y="5809873"/>
                  <a:ext cx="176605" cy="211138"/>
                  <a:chOff x="6994137" y="5809873"/>
                  <a:chExt cx="176605" cy="211138"/>
                </a:xfrm>
              </p:grpSpPr>
              <p:cxnSp>
                <p:nvCxnSpPr>
                  <p:cNvPr id="434" name="直線コネクタ 433">
                    <a:extLst>
                      <a:ext uri="{FF2B5EF4-FFF2-40B4-BE49-F238E27FC236}">
                        <a16:creationId xmlns:a16="http://schemas.microsoft.com/office/drawing/2014/main" id="{18288CBC-08B9-DF38-25AF-CB63818B764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163362" y="5834321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5" name="直線コネクタ 434">
                    <a:extLst>
                      <a:ext uri="{FF2B5EF4-FFF2-40B4-BE49-F238E27FC236}">
                        <a16:creationId xmlns:a16="http://schemas.microsoft.com/office/drawing/2014/main" id="{D9CC50F3-35A5-E8EA-2AB0-C2B8B46F762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996686" y="5811263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6" name="直線コネクタ 435">
                    <a:extLst>
                      <a:ext uri="{FF2B5EF4-FFF2-40B4-BE49-F238E27FC236}">
                        <a16:creationId xmlns:a16="http://schemas.microsoft.com/office/drawing/2014/main" id="{C77589A2-E2E7-982B-7CBF-D088928A897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94137" y="5988319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7" name="直線コネクタ 436">
                    <a:extLst>
                      <a:ext uri="{FF2B5EF4-FFF2-40B4-BE49-F238E27FC236}">
                        <a16:creationId xmlns:a16="http://schemas.microsoft.com/office/drawing/2014/main" id="{5B00AFF2-007C-5191-C16F-8E40AF4F7F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94137" y="5809873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4" name="グループ化 423">
                  <a:extLst>
                    <a:ext uri="{FF2B5EF4-FFF2-40B4-BE49-F238E27FC236}">
                      <a16:creationId xmlns:a16="http://schemas.microsoft.com/office/drawing/2014/main" id="{C7E560B1-6385-459A-6636-7D7E3C44316A}"/>
                    </a:ext>
                  </a:extLst>
                </p:cNvPr>
                <p:cNvGrpSpPr/>
                <p:nvPr/>
              </p:nvGrpSpPr>
              <p:grpSpPr>
                <a:xfrm>
                  <a:off x="7419867" y="5535840"/>
                  <a:ext cx="178272" cy="213459"/>
                  <a:chOff x="7510100" y="5482680"/>
                  <a:chExt cx="178272" cy="213459"/>
                </a:xfrm>
              </p:grpSpPr>
              <p:cxnSp>
                <p:nvCxnSpPr>
                  <p:cNvPr id="430" name="直線コネクタ 429">
                    <a:extLst>
                      <a:ext uri="{FF2B5EF4-FFF2-40B4-BE49-F238E27FC236}">
                        <a16:creationId xmlns:a16="http://schemas.microsoft.com/office/drawing/2014/main" id="{46CEDADE-53C7-2BD9-E5D7-116DB911FB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1773" y="5509449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1" name="直線コネクタ 430">
                    <a:extLst>
                      <a:ext uri="{FF2B5EF4-FFF2-40B4-BE49-F238E27FC236}">
                        <a16:creationId xmlns:a16="http://schemas.microsoft.com/office/drawing/2014/main" id="{504161F4-F5B7-4267-B601-B996C484D33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20086" y="5482680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直線コネクタ 431">
                    <a:extLst>
                      <a:ext uri="{FF2B5EF4-FFF2-40B4-BE49-F238E27FC236}">
                        <a16:creationId xmlns:a16="http://schemas.microsoft.com/office/drawing/2014/main" id="{17713F69-AA39-9512-696A-3013270812F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11767" y="5486496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直線コネクタ 432">
                    <a:extLst>
                      <a:ext uri="{FF2B5EF4-FFF2-40B4-BE49-F238E27FC236}">
                        <a16:creationId xmlns:a16="http://schemas.microsoft.com/office/drawing/2014/main" id="{A01F487D-E2E5-11AA-0396-DC4957616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10100" y="5655834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5" name="グループ化 424">
                  <a:extLst>
                    <a:ext uri="{FF2B5EF4-FFF2-40B4-BE49-F238E27FC236}">
                      <a16:creationId xmlns:a16="http://schemas.microsoft.com/office/drawing/2014/main" id="{49E7BCDF-99BC-5262-1309-E7571B4A7F11}"/>
                    </a:ext>
                  </a:extLst>
                </p:cNvPr>
                <p:cNvGrpSpPr/>
                <p:nvPr/>
              </p:nvGrpSpPr>
              <p:grpSpPr>
                <a:xfrm>
                  <a:off x="6993315" y="5537184"/>
                  <a:ext cx="600282" cy="480377"/>
                  <a:chOff x="6993315" y="5537184"/>
                  <a:chExt cx="600282" cy="480377"/>
                </a:xfrm>
              </p:grpSpPr>
              <p:cxnSp>
                <p:nvCxnSpPr>
                  <p:cNvPr id="426" name="直線コネクタ 425">
                    <a:extLst>
                      <a:ext uri="{FF2B5EF4-FFF2-40B4-BE49-F238E27FC236}">
                        <a16:creationId xmlns:a16="http://schemas.microsoft.com/office/drawing/2014/main" id="{65105902-5912-AA1F-6902-9F7C1148DB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1367" y="5742080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直線コネクタ 426">
                    <a:extLst>
                      <a:ext uri="{FF2B5EF4-FFF2-40B4-BE49-F238E27FC236}">
                        <a16:creationId xmlns:a16="http://schemas.microsoft.com/office/drawing/2014/main" id="{91DD7417-44BC-0502-F776-12B511A838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1367" y="5564341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8" name="直線コネクタ 427">
                    <a:extLst>
                      <a:ext uri="{FF2B5EF4-FFF2-40B4-BE49-F238E27FC236}">
                        <a16:creationId xmlns:a16="http://schemas.microsoft.com/office/drawing/2014/main" id="{63976BAA-E129-B839-EDC8-C372E09966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93315" y="5537184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9" name="直線コネクタ 428">
                    <a:extLst>
                      <a:ext uri="{FF2B5EF4-FFF2-40B4-BE49-F238E27FC236}">
                        <a16:creationId xmlns:a16="http://schemas.microsoft.com/office/drawing/2014/main" id="{BA3CBF79-BD35-ECCA-4555-CCE40B47A7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95347" y="5712683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67" name="グループ化 466">
              <a:extLst>
                <a:ext uri="{FF2B5EF4-FFF2-40B4-BE49-F238E27FC236}">
                  <a16:creationId xmlns:a16="http://schemas.microsoft.com/office/drawing/2014/main" id="{3E40575E-DC6D-FC2C-ACE1-027977AE3B1D}"/>
                </a:ext>
              </a:extLst>
            </p:cNvPr>
            <p:cNvGrpSpPr/>
            <p:nvPr/>
          </p:nvGrpSpPr>
          <p:grpSpPr>
            <a:xfrm>
              <a:off x="12242315" y="3974712"/>
              <a:ext cx="145013" cy="988648"/>
              <a:chOff x="9045945" y="5641211"/>
              <a:chExt cx="145013" cy="988648"/>
            </a:xfrm>
          </p:grpSpPr>
          <p:sp>
            <p:nvSpPr>
              <p:cNvPr id="290" name="正方形/長方形 289">
                <a:extLst>
                  <a:ext uri="{FF2B5EF4-FFF2-40B4-BE49-F238E27FC236}">
                    <a16:creationId xmlns:a16="http://schemas.microsoft.com/office/drawing/2014/main" id="{CE030E17-4B22-6653-2770-B60FB44543D9}"/>
                  </a:ext>
                </a:extLst>
              </p:cNvPr>
              <p:cNvSpPr/>
              <p:nvPr/>
            </p:nvSpPr>
            <p:spPr>
              <a:xfrm>
                <a:off x="9045945" y="5641211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pic>
            <p:nvPicPr>
              <p:cNvPr id="460" name="図 4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94249087-F15B-9D4D-A24D-7E0FFF5B1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4"/>
                </p:custDataLst>
              </p:nvPr>
            </p:nvPicPr>
            <p:blipFill>
              <a:blip r:embed="rId1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017880" y="6336278"/>
                <a:ext cx="201143" cy="21943"/>
              </a:xfrm>
              <a:prstGeom prst="rect">
                <a:avLst/>
              </a:prstGeom>
            </p:spPr>
          </p:pic>
          <p:sp>
            <p:nvSpPr>
              <p:cNvPr id="461" name="正方形/長方形 460">
                <a:extLst>
                  <a:ext uri="{FF2B5EF4-FFF2-40B4-BE49-F238E27FC236}">
                    <a16:creationId xmlns:a16="http://schemas.microsoft.com/office/drawing/2014/main" id="{89285CFB-B5B9-EEA6-2177-DD7366D66287}"/>
                  </a:ext>
                </a:extLst>
              </p:cNvPr>
              <p:cNvSpPr/>
              <p:nvPr/>
            </p:nvSpPr>
            <p:spPr>
              <a:xfrm>
                <a:off x="9045945" y="5851905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62" name="正方形/長方形 461">
                <a:extLst>
                  <a:ext uri="{FF2B5EF4-FFF2-40B4-BE49-F238E27FC236}">
                    <a16:creationId xmlns:a16="http://schemas.microsoft.com/office/drawing/2014/main" id="{CDC4484C-BE8C-E194-831E-73538BE9DED6}"/>
                  </a:ext>
                </a:extLst>
              </p:cNvPr>
              <p:cNvSpPr/>
              <p:nvPr/>
            </p:nvSpPr>
            <p:spPr>
              <a:xfrm>
                <a:off x="9045945" y="6061551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65" name="正方形/長方形 464">
                <a:extLst>
                  <a:ext uri="{FF2B5EF4-FFF2-40B4-BE49-F238E27FC236}">
                    <a16:creationId xmlns:a16="http://schemas.microsoft.com/office/drawing/2014/main" id="{57B3F655-1D40-74D7-3E22-2E5CA5B90D72}"/>
                  </a:ext>
                </a:extLst>
              </p:cNvPr>
              <p:cNvSpPr/>
              <p:nvPr/>
            </p:nvSpPr>
            <p:spPr>
              <a:xfrm>
                <a:off x="9045945" y="6470345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sp>
          <p:nvSpPr>
            <p:cNvPr id="466" name="四角形: 角を丸くする 465">
              <a:extLst>
                <a:ext uri="{FF2B5EF4-FFF2-40B4-BE49-F238E27FC236}">
                  <a16:creationId xmlns:a16="http://schemas.microsoft.com/office/drawing/2014/main" id="{A956804A-EE69-81CA-921A-015DFED5E4E2}"/>
                </a:ext>
              </a:extLst>
            </p:cNvPr>
            <p:cNvSpPr/>
            <p:nvPr/>
          </p:nvSpPr>
          <p:spPr>
            <a:xfrm>
              <a:off x="10889666" y="3847031"/>
              <a:ext cx="1580675" cy="2358884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sz="1134"/>
            </a:p>
          </p:txBody>
        </p:sp>
        <p:grpSp>
          <p:nvGrpSpPr>
            <p:cNvPr id="458" name="グループ化 457">
              <a:extLst>
                <a:ext uri="{FF2B5EF4-FFF2-40B4-BE49-F238E27FC236}">
                  <a16:creationId xmlns:a16="http://schemas.microsoft.com/office/drawing/2014/main" id="{FCD96717-4DF3-2016-4628-D39F0CE21555}"/>
                </a:ext>
              </a:extLst>
            </p:cNvPr>
            <p:cNvGrpSpPr/>
            <p:nvPr/>
          </p:nvGrpSpPr>
          <p:grpSpPr>
            <a:xfrm>
              <a:off x="10836496" y="5129018"/>
              <a:ext cx="990601" cy="950266"/>
              <a:chOff x="8091600" y="6935435"/>
              <a:chExt cx="990601" cy="950266"/>
            </a:xfrm>
          </p:grpSpPr>
          <p:pic>
            <p:nvPicPr>
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847A1E54-7C91-5395-4EA2-1FE192042DB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1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6196" y="7541592"/>
                <a:ext cx="189000" cy="189000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69B38051-D0BF-9203-85BF-CE4B0237774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 rotWithShape="1">
              <a:blip r:embed="rId1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" r="718" b="19727"/>
              <a:stretch/>
            </p:blipFill>
            <p:spPr>
              <a:xfrm>
                <a:off x="8407324" y="6935435"/>
                <a:ext cx="187640" cy="950266"/>
              </a:xfrm>
              <a:prstGeom prst="rect">
                <a:avLst/>
              </a:prstGeom>
              <a:scene3d>
                <a:camera prst="isometricOffAxis2Top"/>
                <a:lightRig rig="threePt" dir="t"/>
              </a:scene3d>
            </p:spPr>
          </p:pic>
          <p:pic>
            <p:nvPicPr>
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<a:extLst>
                  <a:ext uri="{FF2B5EF4-FFF2-40B4-BE49-F238E27FC236}">
                    <a16:creationId xmlns:a16="http://schemas.microsoft.com/office/drawing/2014/main" id="{6DFE1C8E-7A15-337D-610A-C0E5A8909FF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 rotWithShape="1">
              <a:blip r:embed="rId1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0" b="2542"/>
              <a:stretch/>
            </p:blipFill>
            <p:spPr>
              <a:xfrm>
                <a:off x="8091600" y="7424129"/>
                <a:ext cx="990601" cy="182266"/>
              </a:xfrm>
              <a:prstGeom prst="rect">
                <a:avLst/>
              </a:prstGeom>
              <a:scene3d>
                <a:camera prst="isometricOffAxis2Right"/>
                <a:lightRig rig="threePt" dir="t"/>
              </a:scene3d>
            </p:spPr>
          </p:pic>
          <p:grpSp>
            <p:nvGrpSpPr>
              <p:cNvPr id="441" name="グループ化 440">
                <a:extLst>
                  <a:ext uri="{FF2B5EF4-FFF2-40B4-BE49-F238E27FC236}">
                    <a16:creationId xmlns:a16="http://schemas.microsoft.com/office/drawing/2014/main" id="{7E09A8FD-9A97-CD68-6F79-72245E700961}"/>
                  </a:ext>
                </a:extLst>
              </p:cNvPr>
              <p:cNvGrpSpPr/>
              <p:nvPr/>
            </p:nvGrpSpPr>
            <p:grpSpPr>
              <a:xfrm>
                <a:off x="8202734" y="7256610"/>
                <a:ext cx="604824" cy="485171"/>
                <a:chOff x="6993315" y="5535840"/>
                <a:chExt cx="604824" cy="485171"/>
              </a:xfrm>
            </p:grpSpPr>
            <p:grpSp>
              <p:nvGrpSpPr>
                <p:cNvPr id="442" name="グループ化 441">
                  <a:extLst>
                    <a:ext uri="{FF2B5EF4-FFF2-40B4-BE49-F238E27FC236}">
                      <a16:creationId xmlns:a16="http://schemas.microsoft.com/office/drawing/2014/main" id="{515D963C-6C47-8ADF-3D43-C8375F1D1646}"/>
                    </a:ext>
                  </a:extLst>
                </p:cNvPr>
                <p:cNvGrpSpPr/>
                <p:nvPr/>
              </p:nvGrpSpPr>
              <p:grpSpPr>
                <a:xfrm>
                  <a:off x="6994137" y="5809873"/>
                  <a:ext cx="176605" cy="211138"/>
                  <a:chOff x="6994137" y="5809873"/>
                  <a:chExt cx="176605" cy="211138"/>
                </a:xfrm>
              </p:grpSpPr>
              <p:cxnSp>
                <p:nvCxnSpPr>
                  <p:cNvPr id="453" name="直線コネクタ 452">
                    <a:extLst>
                      <a:ext uri="{FF2B5EF4-FFF2-40B4-BE49-F238E27FC236}">
                        <a16:creationId xmlns:a16="http://schemas.microsoft.com/office/drawing/2014/main" id="{AFF72AE0-C3ED-E33B-B484-DB25A521825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163362" y="5834321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直線コネクタ 453">
                    <a:extLst>
                      <a:ext uri="{FF2B5EF4-FFF2-40B4-BE49-F238E27FC236}">
                        <a16:creationId xmlns:a16="http://schemas.microsoft.com/office/drawing/2014/main" id="{10296251-D939-FC1D-9BB4-A507D76471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996686" y="5811263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5" name="直線コネクタ 454">
                    <a:extLst>
                      <a:ext uri="{FF2B5EF4-FFF2-40B4-BE49-F238E27FC236}">
                        <a16:creationId xmlns:a16="http://schemas.microsoft.com/office/drawing/2014/main" id="{FF6F4CF3-4FB4-C64B-9EE8-821AB60C10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94137" y="5988319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6" name="直線コネクタ 455">
                    <a:extLst>
                      <a:ext uri="{FF2B5EF4-FFF2-40B4-BE49-F238E27FC236}">
                        <a16:creationId xmlns:a16="http://schemas.microsoft.com/office/drawing/2014/main" id="{AC0820FC-301F-ABC5-B4A0-9F928B7B33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994137" y="5809873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3" name="グループ化 442">
                  <a:extLst>
                    <a:ext uri="{FF2B5EF4-FFF2-40B4-BE49-F238E27FC236}">
                      <a16:creationId xmlns:a16="http://schemas.microsoft.com/office/drawing/2014/main" id="{A0626DD8-1135-B130-CB20-A85E8C908FB1}"/>
                    </a:ext>
                  </a:extLst>
                </p:cNvPr>
                <p:cNvGrpSpPr/>
                <p:nvPr/>
              </p:nvGrpSpPr>
              <p:grpSpPr>
                <a:xfrm>
                  <a:off x="7419867" y="5535840"/>
                  <a:ext cx="178272" cy="213459"/>
                  <a:chOff x="7510100" y="5482680"/>
                  <a:chExt cx="178272" cy="213459"/>
                </a:xfrm>
              </p:grpSpPr>
              <p:cxnSp>
                <p:nvCxnSpPr>
                  <p:cNvPr id="449" name="直線コネクタ 448">
                    <a:extLst>
                      <a:ext uri="{FF2B5EF4-FFF2-40B4-BE49-F238E27FC236}">
                        <a16:creationId xmlns:a16="http://schemas.microsoft.com/office/drawing/2014/main" id="{E4E903B9-7350-EA22-0BA0-E728DADCE77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681773" y="5509449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直線コネクタ 449">
                    <a:extLst>
                      <a:ext uri="{FF2B5EF4-FFF2-40B4-BE49-F238E27FC236}">
                        <a16:creationId xmlns:a16="http://schemas.microsoft.com/office/drawing/2014/main" id="{352FC316-D24B-31CD-5D72-33B54DCBA1B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7520086" y="5482680"/>
                    <a:ext cx="0" cy="186690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直線コネクタ 450">
                    <a:extLst>
                      <a:ext uri="{FF2B5EF4-FFF2-40B4-BE49-F238E27FC236}">
                        <a16:creationId xmlns:a16="http://schemas.microsoft.com/office/drawing/2014/main" id="{EA0075C2-5E04-BA5D-95A0-D67AE7234A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11767" y="5486496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直線コネクタ 451">
                    <a:extLst>
                      <a:ext uri="{FF2B5EF4-FFF2-40B4-BE49-F238E27FC236}">
                        <a16:creationId xmlns:a16="http://schemas.microsoft.com/office/drawing/2014/main" id="{D2A01E7C-38EA-10C4-F516-8AD4B80650E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510100" y="5655834"/>
                    <a:ext cx="176605" cy="27073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4" name="グループ化 443">
                  <a:extLst>
                    <a:ext uri="{FF2B5EF4-FFF2-40B4-BE49-F238E27FC236}">
                      <a16:creationId xmlns:a16="http://schemas.microsoft.com/office/drawing/2014/main" id="{FC26F16F-0228-B84A-8C1E-45045B1E6090}"/>
                    </a:ext>
                  </a:extLst>
                </p:cNvPr>
                <p:cNvGrpSpPr/>
                <p:nvPr/>
              </p:nvGrpSpPr>
              <p:grpSpPr>
                <a:xfrm>
                  <a:off x="6993315" y="5537184"/>
                  <a:ext cx="600282" cy="480377"/>
                  <a:chOff x="6993315" y="5537184"/>
                  <a:chExt cx="600282" cy="480377"/>
                </a:xfrm>
              </p:grpSpPr>
              <p:cxnSp>
                <p:nvCxnSpPr>
                  <p:cNvPr id="445" name="直線コネクタ 444">
                    <a:extLst>
                      <a:ext uri="{FF2B5EF4-FFF2-40B4-BE49-F238E27FC236}">
                        <a16:creationId xmlns:a16="http://schemas.microsoft.com/office/drawing/2014/main" id="{F0536270-5701-896C-7C29-6115EFD70F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1367" y="5742080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直線コネクタ 445">
                    <a:extLst>
                      <a:ext uri="{FF2B5EF4-FFF2-40B4-BE49-F238E27FC236}">
                        <a16:creationId xmlns:a16="http://schemas.microsoft.com/office/drawing/2014/main" id="{9688A5AA-B0AA-B132-7BE5-D8F9AF09F33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161367" y="5564341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直線コネクタ 446">
                    <a:extLst>
                      <a:ext uri="{FF2B5EF4-FFF2-40B4-BE49-F238E27FC236}">
                        <a16:creationId xmlns:a16="http://schemas.microsoft.com/office/drawing/2014/main" id="{C8F65270-3B8A-E8A1-FE41-4C8ED850D4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93315" y="5537184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直線コネクタ 447">
                    <a:extLst>
                      <a:ext uri="{FF2B5EF4-FFF2-40B4-BE49-F238E27FC236}">
                        <a16:creationId xmlns:a16="http://schemas.microsoft.com/office/drawing/2014/main" id="{C4EA165C-8DBC-21BF-E638-28F8B654E5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6995347" y="5712683"/>
                    <a:ext cx="432230" cy="275481"/>
                  </a:xfrm>
                  <a:prstGeom prst="line">
                    <a:avLst/>
                  </a:prstGeom>
                  <a:ln w="12700">
                    <a:solidFill>
                      <a:schemeClr val="accent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74" name="グループ化 473">
              <a:extLst>
                <a:ext uri="{FF2B5EF4-FFF2-40B4-BE49-F238E27FC236}">
                  <a16:creationId xmlns:a16="http://schemas.microsoft.com/office/drawing/2014/main" id="{5C33FB00-DCFD-BA53-D8C6-C2E4A1298632}"/>
                </a:ext>
              </a:extLst>
            </p:cNvPr>
            <p:cNvGrpSpPr/>
            <p:nvPr/>
          </p:nvGrpSpPr>
          <p:grpSpPr>
            <a:xfrm>
              <a:off x="12242315" y="5121259"/>
              <a:ext cx="145013" cy="988648"/>
              <a:chOff x="9045945" y="6917516"/>
              <a:chExt cx="145013" cy="988648"/>
            </a:xfrm>
          </p:grpSpPr>
          <p:sp>
            <p:nvSpPr>
              <p:cNvPr id="469" name="正方形/長方形 468">
                <a:extLst>
                  <a:ext uri="{FF2B5EF4-FFF2-40B4-BE49-F238E27FC236}">
                    <a16:creationId xmlns:a16="http://schemas.microsoft.com/office/drawing/2014/main" id="{89F04B8A-4413-D461-9A4E-8DB08B7485FE}"/>
                  </a:ext>
                </a:extLst>
              </p:cNvPr>
              <p:cNvSpPr/>
              <p:nvPr/>
            </p:nvSpPr>
            <p:spPr>
              <a:xfrm>
                <a:off x="9045945" y="6917516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pic>
            <p:nvPicPr>
              <p:cNvPr id="470" name="図 4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AFE7868A-94EE-2F13-84ED-1E681AF06FD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1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017880" y="7612583"/>
                <a:ext cx="201143" cy="21943"/>
              </a:xfrm>
              <a:prstGeom prst="rect">
                <a:avLst/>
              </a:prstGeom>
            </p:spPr>
          </p:pic>
          <p:sp>
            <p:nvSpPr>
              <p:cNvPr id="471" name="正方形/長方形 470">
                <a:extLst>
                  <a:ext uri="{FF2B5EF4-FFF2-40B4-BE49-F238E27FC236}">
                    <a16:creationId xmlns:a16="http://schemas.microsoft.com/office/drawing/2014/main" id="{DF70108F-CFD2-AE94-2107-696A2C317E4E}"/>
                  </a:ext>
                </a:extLst>
              </p:cNvPr>
              <p:cNvSpPr/>
              <p:nvPr/>
            </p:nvSpPr>
            <p:spPr>
              <a:xfrm>
                <a:off x="9045945" y="7128210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72" name="正方形/長方形 471">
                <a:extLst>
                  <a:ext uri="{FF2B5EF4-FFF2-40B4-BE49-F238E27FC236}">
                    <a16:creationId xmlns:a16="http://schemas.microsoft.com/office/drawing/2014/main" id="{8F4B58BF-EBB8-B254-7EAD-975E45A63CD2}"/>
                  </a:ext>
                </a:extLst>
              </p:cNvPr>
              <p:cNvSpPr/>
              <p:nvPr/>
            </p:nvSpPr>
            <p:spPr>
              <a:xfrm>
                <a:off x="9045945" y="7337856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sp>
            <p:nvSpPr>
              <p:cNvPr id="473" name="正方形/長方形 472">
                <a:extLst>
                  <a:ext uri="{FF2B5EF4-FFF2-40B4-BE49-F238E27FC236}">
                    <a16:creationId xmlns:a16="http://schemas.microsoft.com/office/drawing/2014/main" id="{0BD4B900-B182-A7A6-2DF5-778403351171}"/>
                  </a:ext>
                </a:extLst>
              </p:cNvPr>
              <p:cNvSpPr/>
              <p:nvPr/>
            </p:nvSpPr>
            <p:spPr>
              <a:xfrm>
                <a:off x="9045945" y="7746650"/>
                <a:ext cx="145013" cy="15951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</p:grpSp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FE8D48BC-BF15-6962-DD71-5D89EBF2CCE9}"/>
                </a:ext>
              </a:extLst>
            </p:cNvPr>
            <p:cNvGrpSpPr/>
            <p:nvPr/>
          </p:nvGrpSpPr>
          <p:grpSpPr>
            <a:xfrm>
              <a:off x="7113174" y="6291909"/>
              <a:ext cx="959644" cy="351014"/>
              <a:chOff x="11833483" y="6566863"/>
              <a:chExt cx="959644" cy="351014"/>
            </a:xfrm>
          </p:grpSpPr>
          <p:pic>
            <p:nvPicPr>
              <p:cNvPr id="63" name="図 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 title="IguanaTex Bitmap Display">
                <a:extLst>
                  <a:ext uri="{FF2B5EF4-FFF2-40B4-BE49-F238E27FC236}">
                    <a16:creationId xmlns:a16="http://schemas.microsoft.com/office/drawing/2014/main" id="{CCCA7CE6-F7D1-9C59-63B4-A427B547844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1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53603" y="6566863"/>
                <a:ext cx="919405" cy="152421"/>
              </a:xfrm>
              <a:prstGeom prst="rect">
                <a:avLst/>
              </a:prstGeom>
            </p:spPr>
          </p:pic>
          <p:pic>
            <p:nvPicPr>
              <p:cNvPr id="58" name="図 5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<a:extLst>
                  <a:ext uri="{FF2B5EF4-FFF2-40B4-BE49-F238E27FC236}">
                    <a16:creationId xmlns:a16="http://schemas.microsoft.com/office/drawing/2014/main" id="{37FE49FA-90BA-30B4-1482-BA47302B68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1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3483" y="6763017"/>
                <a:ext cx="959644" cy="154860"/>
              </a:xfrm>
              <a:prstGeom prst="rect">
                <a:avLst/>
              </a:prstGeom>
            </p:spPr>
          </p:pic>
        </p:grpSp>
        <p:grpSp>
          <p:nvGrpSpPr>
            <p:cNvPr id="72" name="グループ化 71">
              <a:extLst>
                <a:ext uri="{FF2B5EF4-FFF2-40B4-BE49-F238E27FC236}">
                  <a16:creationId xmlns:a16="http://schemas.microsoft.com/office/drawing/2014/main" id="{3B991FC3-9AA2-7E2F-3111-33F0B6715865}"/>
                </a:ext>
              </a:extLst>
            </p:cNvPr>
            <p:cNvGrpSpPr/>
            <p:nvPr/>
          </p:nvGrpSpPr>
          <p:grpSpPr>
            <a:xfrm>
              <a:off x="9212024" y="3662384"/>
              <a:ext cx="1446038" cy="2543531"/>
              <a:chOff x="14183435" y="3662384"/>
              <a:chExt cx="1446038" cy="2543531"/>
            </a:xfrm>
          </p:grpSpPr>
          <p:sp>
            <p:nvSpPr>
              <p:cNvPr id="156" name="四角形: 角を丸くする 155">
                <a:extLst>
                  <a:ext uri="{FF2B5EF4-FFF2-40B4-BE49-F238E27FC236}">
                    <a16:creationId xmlns:a16="http://schemas.microsoft.com/office/drawing/2014/main" id="{87D522C0-A1A3-BBD9-EB51-A00FE2EB1F6F}"/>
                  </a:ext>
                </a:extLst>
              </p:cNvPr>
              <p:cNvSpPr/>
              <p:nvPr/>
            </p:nvSpPr>
            <p:spPr>
              <a:xfrm>
                <a:off x="14183435" y="3847031"/>
                <a:ext cx="1246683" cy="235888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grpSp>
            <p:nvGrpSpPr>
              <p:cNvPr id="482" name="グループ化 481">
                <a:extLst>
                  <a:ext uri="{FF2B5EF4-FFF2-40B4-BE49-F238E27FC236}">
                    <a16:creationId xmlns:a16="http://schemas.microsoft.com/office/drawing/2014/main" id="{1F6733B0-CC88-E6D6-9D0C-90D334FD8870}"/>
                  </a:ext>
                </a:extLst>
              </p:cNvPr>
              <p:cNvGrpSpPr/>
              <p:nvPr/>
            </p:nvGrpSpPr>
            <p:grpSpPr>
              <a:xfrm>
                <a:off x="14220165" y="3662384"/>
                <a:ext cx="1401566" cy="1342489"/>
                <a:chOff x="6500196" y="5331193"/>
                <a:chExt cx="1401566" cy="1342489"/>
              </a:xfrm>
            </p:grpSpPr>
            <p:grpSp>
              <p:nvGrpSpPr>
                <p:cNvPr id="284" name="グループ化 283">
                  <a:extLst>
                    <a:ext uri="{FF2B5EF4-FFF2-40B4-BE49-F238E27FC236}">
                      <a16:creationId xmlns:a16="http://schemas.microsoft.com/office/drawing/2014/main" id="{9597F04A-013A-4AAB-E8C4-EDB2877D8634}"/>
                    </a:ext>
                  </a:extLst>
                </p:cNvPr>
                <p:cNvGrpSpPr/>
                <p:nvPr/>
              </p:nvGrpSpPr>
              <p:grpSpPr>
                <a:xfrm>
                  <a:off x="6500196" y="5331193"/>
                  <a:ext cx="1401566" cy="1342489"/>
                  <a:chOff x="6500196" y="5331193"/>
                  <a:chExt cx="1401566" cy="1342489"/>
                </a:xfrm>
              </p:grpSpPr>
              <p:pic>
                <p:nvPicPr>
                  <p:cNvPr id="260" name="図 2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B4299D9-E9CE-5ED1-18D4-6C7CF6FCC27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5"/>
                    </p:custDataLst>
                  </p:nvPr>
                </p:nvPicPr>
                <p:blipFill>
                  <a:blip r:embed="rId1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0196" y="5940882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277" name="図 2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98858DE-7A0D-0A9B-FBC5-F0B38C7EBDA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6"/>
                    </p:custDataLst>
                  </p:nvPr>
                </p:nvPicPr>
                <p:blipFill>
                  <a:blip r:embed="rId1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13117" y="5331193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283" name="図 2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36E9691-92DC-BC1C-8321-0E4E971CFD5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7"/>
                    </p:custDataLst>
                  </p:nvPr>
                </p:nvPicPr>
                <p:blipFill>
                  <a:blip r:embed="rId12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5383" y="5851905"/>
                    <a:ext cx="986379" cy="7344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75" name="図 47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 title="IguanaTex Bitmap Display">
                  <a:extLst>
                    <a:ext uri="{FF2B5EF4-FFF2-40B4-BE49-F238E27FC236}">
                      <a16:creationId xmlns:a16="http://schemas.microsoft.com/office/drawing/2014/main" id="{770E1F88-8581-D7A1-CD06-89DFE60259C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35728" y="6014506"/>
                  <a:ext cx="598711" cy="17071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grpSp>
              <p:nvGrpSpPr>
                <p:cNvPr id="301" name="グループ化 300">
                  <a:extLst>
                    <a:ext uri="{FF2B5EF4-FFF2-40B4-BE49-F238E27FC236}">
                      <a16:creationId xmlns:a16="http://schemas.microsoft.com/office/drawing/2014/main" id="{27C7324D-9A2E-E628-1709-164D0E5FDEC2}"/>
                    </a:ext>
                  </a:extLst>
                </p:cNvPr>
                <p:cNvGrpSpPr/>
                <p:nvPr/>
              </p:nvGrpSpPr>
              <p:grpSpPr>
                <a:xfrm>
                  <a:off x="7004399" y="6018021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285" name="グループ化 284">
                    <a:extLst>
                      <a:ext uri="{FF2B5EF4-FFF2-40B4-BE49-F238E27FC236}">
                        <a16:creationId xmlns:a16="http://schemas.microsoft.com/office/drawing/2014/main" id="{BC435AB0-4318-1B81-7642-F532B9A3DE3B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232" name="直線コネクタ 231">
                      <a:extLst>
                        <a:ext uri="{FF2B5EF4-FFF2-40B4-BE49-F238E27FC236}">
                          <a16:creationId xmlns:a16="http://schemas.microsoft.com/office/drawing/2014/main" id="{73B18567-9522-FF08-C57B-BE68546103A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直線コネクタ 232">
                      <a:extLst>
                        <a:ext uri="{FF2B5EF4-FFF2-40B4-BE49-F238E27FC236}">
                          <a16:creationId xmlns:a16="http://schemas.microsoft.com/office/drawing/2014/main" id="{68AB6250-9544-DFF2-894A-2EDCE7350B6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直線コネクタ 239">
                      <a:extLst>
                        <a:ext uri="{FF2B5EF4-FFF2-40B4-BE49-F238E27FC236}">
                          <a16:creationId xmlns:a16="http://schemas.microsoft.com/office/drawing/2014/main" id="{75CA4A26-9D7C-FE11-FBCB-49E41DB828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直線コネクタ 240">
                      <a:extLst>
                        <a:ext uri="{FF2B5EF4-FFF2-40B4-BE49-F238E27FC236}">
                          <a16:creationId xmlns:a16="http://schemas.microsoft.com/office/drawing/2014/main" id="{8EE54F67-97B8-62E0-73C7-9C08ADF66F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8" name="グループ化 287">
                    <a:extLst>
                      <a:ext uri="{FF2B5EF4-FFF2-40B4-BE49-F238E27FC236}">
                        <a16:creationId xmlns:a16="http://schemas.microsoft.com/office/drawing/2014/main" id="{E4A982BE-EEC2-38B8-5EC5-9C29E8D29447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234" name="直線コネクタ 233">
                      <a:extLst>
                        <a:ext uri="{FF2B5EF4-FFF2-40B4-BE49-F238E27FC236}">
                          <a16:creationId xmlns:a16="http://schemas.microsoft.com/office/drawing/2014/main" id="{AE625A3A-DC12-2543-90B1-EDDF2F8253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直線コネクタ 234">
                      <a:extLst>
                        <a:ext uri="{FF2B5EF4-FFF2-40B4-BE49-F238E27FC236}">
                          <a16:creationId xmlns:a16="http://schemas.microsoft.com/office/drawing/2014/main" id="{006F5454-89E1-ED76-95DE-A9FC03EF6C2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直線コネクタ 241">
                      <a:extLst>
                        <a:ext uri="{FF2B5EF4-FFF2-40B4-BE49-F238E27FC236}">
                          <a16:creationId xmlns:a16="http://schemas.microsoft.com/office/drawing/2014/main" id="{5F16F728-679D-9E28-673A-50E13B64D61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直線コネクタ 242">
                      <a:extLst>
                        <a:ext uri="{FF2B5EF4-FFF2-40B4-BE49-F238E27FC236}">
                          <a16:creationId xmlns:a16="http://schemas.microsoft.com/office/drawing/2014/main" id="{853254BB-92A9-4DBB-3303-E1FA3CFC6D6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0" name="グループ化 299">
                    <a:extLst>
                      <a:ext uri="{FF2B5EF4-FFF2-40B4-BE49-F238E27FC236}">
                        <a16:creationId xmlns:a16="http://schemas.microsoft.com/office/drawing/2014/main" id="{97EDB426-4266-77DA-82B7-C41A56FB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237" name="直線コネクタ 236">
                      <a:extLst>
                        <a:ext uri="{FF2B5EF4-FFF2-40B4-BE49-F238E27FC236}">
                          <a16:creationId xmlns:a16="http://schemas.microsoft.com/office/drawing/2014/main" id="{FE5C95FB-C174-BF71-50BA-8196C0DBB54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直線コネクタ 294">
                      <a:extLst>
                        <a:ext uri="{FF2B5EF4-FFF2-40B4-BE49-F238E27FC236}">
                          <a16:creationId xmlns:a16="http://schemas.microsoft.com/office/drawing/2014/main" id="{347E9E97-0F2A-CC13-03F8-915F1DDC3E8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直線コネクタ 295">
                      <a:extLst>
                        <a:ext uri="{FF2B5EF4-FFF2-40B4-BE49-F238E27FC236}">
                          <a16:creationId xmlns:a16="http://schemas.microsoft.com/office/drawing/2014/main" id="{20DE131E-4FA1-3DB6-437D-1816A531A7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直線コネクタ 298">
                      <a:extLst>
                        <a:ext uri="{FF2B5EF4-FFF2-40B4-BE49-F238E27FC236}">
                          <a16:creationId xmlns:a16="http://schemas.microsoft.com/office/drawing/2014/main" id="{15F40899-2544-3FCF-8B83-EB067BAAB0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83" name="グループ化 482">
                <a:extLst>
                  <a:ext uri="{FF2B5EF4-FFF2-40B4-BE49-F238E27FC236}">
                    <a16:creationId xmlns:a16="http://schemas.microsoft.com/office/drawing/2014/main" id="{50645C0B-46CD-65A1-72FF-9070831FAE94}"/>
                  </a:ext>
                </a:extLst>
              </p:cNvPr>
              <p:cNvGrpSpPr/>
              <p:nvPr/>
            </p:nvGrpSpPr>
            <p:grpSpPr>
              <a:xfrm>
                <a:off x="14226534" y="4769653"/>
                <a:ext cx="1402939" cy="1344104"/>
                <a:chOff x="6506565" y="6586144"/>
                <a:chExt cx="1402939" cy="1344104"/>
              </a:xfrm>
            </p:grpSpPr>
            <p:grpSp>
              <p:nvGrpSpPr>
                <p:cNvPr id="321" name="グループ化 320">
                  <a:extLst>
                    <a:ext uri="{FF2B5EF4-FFF2-40B4-BE49-F238E27FC236}">
                      <a16:creationId xmlns:a16="http://schemas.microsoft.com/office/drawing/2014/main" id="{0939DB94-C820-1FBD-AC38-0882150EB618}"/>
                    </a:ext>
                  </a:extLst>
                </p:cNvPr>
                <p:cNvGrpSpPr/>
                <p:nvPr>
                  <p:custDataLst>
                    <p:tags r:id="rId29"/>
                  </p:custDataLst>
                </p:nvPr>
              </p:nvGrpSpPr>
              <p:grpSpPr>
                <a:xfrm>
                  <a:off x="6506565" y="6586144"/>
                  <a:ext cx="1402939" cy="1344104"/>
                  <a:chOff x="6506565" y="6803931"/>
                  <a:chExt cx="1402939" cy="1344104"/>
                </a:xfrm>
              </p:grpSpPr>
              <p:pic>
                <p:nvPicPr>
                  <p:cNvPr id="313" name="図 31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E08042D-74ED-5D0F-4A8F-8EE9A7EB224A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1"/>
                    </p:custDataLst>
                  </p:nvPr>
                </p:nvPicPr>
                <p:blipFill>
                  <a:blip r:embed="rId12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06565" y="7415235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307" name="図 30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556963A-EECC-80F7-A367-22F157ECE7C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2"/>
                    </p:custDataLst>
                  </p:nvPr>
                </p:nvPicPr>
                <p:blipFill>
                  <a:blip r:embed="rId12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16976" y="6803931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320" name="図 3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8DB48552-429E-E167-2771-5C30A72E04D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33"/>
                    </p:custDataLst>
                  </p:nvPr>
                </p:nvPicPr>
                <p:blipFill>
                  <a:blip r:embed="rId1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23125" y="7324878"/>
                    <a:ext cx="986379" cy="7344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grpSp>
              <p:nvGrpSpPr>
                <p:cNvPr id="342" name="グループ化 341">
                  <a:extLst>
                    <a:ext uri="{FF2B5EF4-FFF2-40B4-BE49-F238E27FC236}">
                      <a16:creationId xmlns:a16="http://schemas.microsoft.com/office/drawing/2014/main" id="{8EFE5CA0-12A4-EB17-7AB4-6BF55FE93B71}"/>
                    </a:ext>
                  </a:extLst>
                </p:cNvPr>
                <p:cNvGrpSpPr/>
                <p:nvPr/>
              </p:nvGrpSpPr>
              <p:grpSpPr>
                <a:xfrm>
                  <a:off x="7004399" y="7256610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343" name="グループ化 342">
                    <a:extLst>
                      <a:ext uri="{FF2B5EF4-FFF2-40B4-BE49-F238E27FC236}">
                        <a16:creationId xmlns:a16="http://schemas.microsoft.com/office/drawing/2014/main" id="{E3DB51F7-4989-29A1-5475-BAD53045F0AC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354" name="直線コネクタ 353">
                      <a:extLst>
                        <a:ext uri="{FF2B5EF4-FFF2-40B4-BE49-F238E27FC236}">
                          <a16:creationId xmlns:a16="http://schemas.microsoft.com/office/drawing/2014/main" id="{5ACD96CC-79E5-4924-148F-B395284EDDC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5" name="直線コネクタ 354">
                      <a:extLst>
                        <a:ext uri="{FF2B5EF4-FFF2-40B4-BE49-F238E27FC236}">
                          <a16:creationId xmlns:a16="http://schemas.microsoft.com/office/drawing/2014/main" id="{034A676E-BC45-43C6-6045-8EDA64F1317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6" name="直線コネクタ 355">
                      <a:extLst>
                        <a:ext uri="{FF2B5EF4-FFF2-40B4-BE49-F238E27FC236}">
                          <a16:creationId xmlns:a16="http://schemas.microsoft.com/office/drawing/2014/main" id="{45899CEC-0E0B-567F-A2DC-6B41046834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7" name="直線コネクタ 356">
                      <a:extLst>
                        <a:ext uri="{FF2B5EF4-FFF2-40B4-BE49-F238E27FC236}">
                          <a16:creationId xmlns:a16="http://schemas.microsoft.com/office/drawing/2014/main" id="{13FEF6EC-4E3C-A974-DC81-776A6A47EB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4" name="グループ化 343">
                    <a:extLst>
                      <a:ext uri="{FF2B5EF4-FFF2-40B4-BE49-F238E27FC236}">
                        <a16:creationId xmlns:a16="http://schemas.microsoft.com/office/drawing/2014/main" id="{02060D7D-8F48-7BB8-DE91-490033A4137B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350" name="直線コネクタ 349">
                      <a:extLst>
                        <a:ext uri="{FF2B5EF4-FFF2-40B4-BE49-F238E27FC236}">
                          <a16:creationId xmlns:a16="http://schemas.microsoft.com/office/drawing/2014/main" id="{71275208-12B2-E495-3015-921D7C5AD33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1" name="直線コネクタ 350">
                      <a:extLst>
                        <a:ext uri="{FF2B5EF4-FFF2-40B4-BE49-F238E27FC236}">
                          <a16:creationId xmlns:a16="http://schemas.microsoft.com/office/drawing/2014/main" id="{1C3C6FC6-02CB-12D4-EBC5-6F43ECFA3B2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直線コネクタ 351">
                      <a:extLst>
                        <a:ext uri="{FF2B5EF4-FFF2-40B4-BE49-F238E27FC236}">
                          <a16:creationId xmlns:a16="http://schemas.microsoft.com/office/drawing/2014/main" id="{365BFE2D-66A2-127F-5724-18F58C0A3A8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直線コネクタ 352">
                      <a:extLst>
                        <a:ext uri="{FF2B5EF4-FFF2-40B4-BE49-F238E27FC236}">
                          <a16:creationId xmlns:a16="http://schemas.microsoft.com/office/drawing/2014/main" id="{21F3CE60-A254-D970-3173-701AAB336EF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45" name="グループ化 344">
                    <a:extLst>
                      <a:ext uri="{FF2B5EF4-FFF2-40B4-BE49-F238E27FC236}">
                        <a16:creationId xmlns:a16="http://schemas.microsoft.com/office/drawing/2014/main" id="{8D75A9BF-D03C-73B0-5F05-73CDE2719AAD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346" name="直線コネクタ 345">
                      <a:extLst>
                        <a:ext uri="{FF2B5EF4-FFF2-40B4-BE49-F238E27FC236}">
                          <a16:creationId xmlns:a16="http://schemas.microsoft.com/office/drawing/2014/main" id="{CC4FB66A-27FF-BC1E-4204-28E361D82B2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7" name="直線コネクタ 346">
                      <a:extLst>
                        <a:ext uri="{FF2B5EF4-FFF2-40B4-BE49-F238E27FC236}">
                          <a16:creationId xmlns:a16="http://schemas.microsoft.com/office/drawing/2014/main" id="{88EA91CC-8E93-AB01-199C-5699E310833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8" name="直線コネクタ 347">
                      <a:extLst>
                        <a:ext uri="{FF2B5EF4-FFF2-40B4-BE49-F238E27FC236}">
                          <a16:creationId xmlns:a16="http://schemas.microsoft.com/office/drawing/2014/main" id="{A5F5A2AD-7D14-1001-D2A4-5556F863B13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9" name="直線コネクタ 348">
                      <a:extLst>
                        <a:ext uri="{FF2B5EF4-FFF2-40B4-BE49-F238E27FC236}">
                          <a16:creationId xmlns:a16="http://schemas.microsoft.com/office/drawing/2014/main" id="{36779520-8521-FABF-2057-007E1780C13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pic>
              <p:nvPicPr>
                <p:cNvPr id="481" name="図 48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 title="IguanaTex Bitmap Display">
                  <a:extLst>
                    <a:ext uri="{FF2B5EF4-FFF2-40B4-BE49-F238E27FC236}">
                      <a16:creationId xmlns:a16="http://schemas.microsoft.com/office/drawing/2014/main" id="{3B2456C4-648D-35DB-E5DE-5D65AD1B19D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1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35729" y="7259052"/>
                  <a:ext cx="607247" cy="17071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</p:grpSp>
        <p:grpSp>
          <p:nvGrpSpPr>
            <p:cNvPr id="137" name="グループ化 136">
              <a:extLst>
                <a:ext uri="{FF2B5EF4-FFF2-40B4-BE49-F238E27FC236}">
                  <a16:creationId xmlns:a16="http://schemas.microsoft.com/office/drawing/2014/main" id="{FCFB0696-9E1E-844D-18F3-27ED4E6A7A4D}"/>
                </a:ext>
              </a:extLst>
            </p:cNvPr>
            <p:cNvGrpSpPr/>
            <p:nvPr/>
          </p:nvGrpSpPr>
          <p:grpSpPr>
            <a:xfrm>
              <a:off x="10537589" y="4488619"/>
              <a:ext cx="338997" cy="1075709"/>
              <a:chOff x="7669062" y="6246678"/>
              <a:chExt cx="338997" cy="1075709"/>
            </a:xfrm>
          </p:grpSpPr>
          <p:cxnSp>
            <p:nvCxnSpPr>
              <p:cNvPr id="162" name="直線矢印コネクタ 161">
                <a:extLst>
                  <a:ext uri="{FF2B5EF4-FFF2-40B4-BE49-F238E27FC236}">
                    <a16:creationId xmlns:a16="http://schemas.microsoft.com/office/drawing/2014/main" id="{A065C896-AB57-ADE6-A73D-B431D6D0AE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62" y="6246678"/>
                <a:ext cx="3389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直線矢印コネクタ 508">
                <a:extLst>
                  <a:ext uri="{FF2B5EF4-FFF2-40B4-BE49-F238E27FC236}">
                    <a16:creationId xmlns:a16="http://schemas.microsoft.com/office/drawing/2014/main" id="{EA28486E-A3C9-17CD-E345-74236B01F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9062" y="7322387"/>
                <a:ext cx="33899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9" name="グループ化 488">
              <a:extLst>
                <a:ext uri="{FF2B5EF4-FFF2-40B4-BE49-F238E27FC236}">
                  <a16:creationId xmlns:a16="http://schemas.microsoft.com/office/drawing/2014/main" id="{6080E9E1-D957-3B87-C0F9-A1C589727162}"/>
                </a:ext>
              </a:extLst>
            </p:cNvPr>
            <p:cNvGrpSpPr/>
            <p:nvPr/>
          </p:nvGrpSpPr>
          <p:grpSpPr>
            <a:xfrm>
              <a:off x="6087109" y="4716663"/>
              <a:ext cx="912241" cy="364402"/>
              <a:chOff x="11058520" y="4716663"/>
              <a:chExt cx="912241" cy="364402"/>
            </a:xfrm>
          </p:grpSpPr>
          <p:pic>
            <p:nvPicPr>
              <p:cNvPr id="488" name="図 4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 title="IguanaTex Bitmap Display">
                <a:extLst>
                  <a:ext uri="{FF2B5EF4-FFF2-40B4-BE49-F238E27FC236}">
                    <a16:creationId xmlns:a16="http://schemas.microsoft.com/office/drawing/2014/main" id="{19B26DF8-1E7E-AAF4-DDAD-BAED2020D7E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1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0811" y="4716663"/>
                <a:ext cx="744730" cy="172846"/>
              </a:xfrm>
              <a:prstGeom prst="rect">
                <a:avLst/>
              </a:prstGeom>
            </p:spPr>
          </p:pic>
          <p:pic>
            <p:nvPicPr>
              <p:cNvPr id="55" name="図 5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<a:extLst>
                  <a:ext uri="{FF2B5EF4-FFF2-40B4-BE49-F238E27FC236}">
                    <a16:creationId xmlns:a16="http://schemas.microsoft.com/office/drawing/2014/main" id="{EACB84BB-EE32-21C6-2CCF-ABE1D023683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1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58520" y="4906085"/>
                <a:ext cx="912241" cy="174980"/>
              </a:xfrm>
              <a:prstGeom prst="rect">
                <a:avLst/>
              </a:prstGeom>
            </p:spPr>
          </p:pic>
        </p:grpSp>
        <p:cxnSp>
          <p:nvCxnSpPr>
            <p:cNvPr id="127" name="直線矢印コネクタ 126">
              <a:extLst>
                <a:ext uri="{FF2B5EF4-FFF2-40B4-BE49-F238E27FC236}">
                  <a16:creationId xmlns:a16="http://schemas.microsoft.com/office/drawing/2014/main" id="{4A9D7558-0FB0-EDB0-FEC3-02EEFDEE52E8}"/>
                </a:ext>
              </a:extLst>
            </p:cNvPr>
            <p:cNvCxnSpPr>
              <a:cxnSpLocks/>
            </p:cNvCxnSpPr>
            <p:nvPr/>
          </p:nvCxnSpPr>
          <p:spPr>
            <a:xfrm>
              <a:off x="6027562" y="5141949"/>
              <a:ext cx="10421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図 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 title="IguanaTex Bitmap Display">
              <a:extLst>
                <a:ext uri="{FF2B5EF4-FFF2-40B4-BE49-F238E27FC236}">
                  <a16:creationId xmlns:a16="http://schemas.microsoft.com/office/drawing/2014/main" id="{B742352C-5F19-C6FB-DC20-BB500E77BF87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538" y="6418119"/>
              <a:ext cx="831611" cy="195099"/>
            </a:xfrm>
            <a:prstGeom prst="rect">
              <a:avLst/>
            </a:prstGeom>
          </p:spPr>
        </p:pic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63FC1216-6A2B-134E-866B-E561065F490A}"/>
                </a:ext>
              </a:extLst>
            </p:cNvPr>
            <p:cNvGrpSpPr/>
            <p:nvPr/>
          </p:nvGrpSpPr>
          <p:grpSpPr>
            <a:xfrm>
              <a:off x="13289835" y="6307102"/>
              <a:ext cx="1401056" cy="356909"/>
              <a:chOff x="9501483" y="8235522"/>
              <a:chExt cx="1401056" cy="356909"/>
            </a:xfrm>
          </p:grpSpPr>
          <p:pic>
            <p:nvPicPr>
              <p:cNvPr id="19" name="図 1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 title="IguanaTex Bitmap Display">
                <a:extLst>
                  <a:ext uri="{FF2B5EF4-FFF2-40B4-BE49-F238E27FC236}">
                    <a16:creationId xmlns:a16="http://schemas.microsoft.com/office/drawing/2014/main" id="{80BCE084-40FC-6EE4-60A6-F6598D0E58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1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4771" y="8235522"/>
                <a:ext cx="1314481" cy="196318"/>
              </a:xfrm>
              <a:prstGeom prst="rect">
                <a:avLst/>
              </a:prstGeom>
            </p:spPr>
          </p:pic>
          <p:pic>
            <p:nvPicPr>
              <p:cNvPr id="23" name="図 2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 title="IguanaTex Bitmap Display">
                <a:extLst>
                  <a:ext uri="{FF2B5EF4-FFF2-40B4-BE49-F238E27FC236}">
                    <a16:creationId xmlns:a16="http://schemas.microsoft.com/office/drawing/2014/main" id="{5C7933CD-FBDF-D180-B5D7-F9AD00DF99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1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01483" y="8458300"/>
                <a:ext cx="1401056" cy="134131"/>
              </a:xfrm>
              <a:prstGeom prst="rect">
                <a:avLst/>
              </a:prstGeom>
            </p:spPr>
          </p:pic>
        </p:grpSp>
        <p:pic>
          <p:nvPicPr>
            <p:cNvPr id="479" name="図 478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uction of}}&#10;&#10;\end{document}&#10;" title="IguanaTex Bitmap Display">
              <a:extLst>
                <a:ext uri="{FF2B5EF4-FFF2-40B4-BE49-F238E27FC236}">
                  <a16:creationId xmlns:a16="http://schemas.microsoft.com/office/drawing/2014/main" id="{D0042A08-1E5E-E6E8-4F1A-4D5664D03D95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277" y="3098361"/>
              <a:ext cx="2319970" cy="243904"/>
            </a:xfrm>
            <a:prstGeom prst="rect">
              <a:avLst/>
            </a:prstGeom>
          </p:spPr>
        </p:pic>
        <p:pic>
          <p:nvPicPr>
            <p:cNvPr id="468" name="図 467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spatio-spectral structure tensor} in $(23)$}&#10;&#10;\end{document}&#10;" title="IguanaTex Bitmap Display">
              <a:extLst>
                <a:ext uri="{FF2B5EF4-FFF2-40B4-BE49-F238E27FC236}">
                  <a16:creationId xmlns:a16="http://schemas.microsoft.com/office/drawing/2014/main" id="{E43393C9-09ED-3158-D859-F59B9A46191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4277" y="3445576"/>
              <a:ext cx="5776880" cy="318804"/>
            </a:xfrm>
            <a:prstGeom prst="rect">
              <a:avLst/>
            </a:prstGeom>
          </p:spPr>
        </p:pic>
        <p:grpSp>
          <p:nvGrpSpPr>
            <p:cNvPr id="69" name="グループ化 68">
              <a:extLst>
                <a:ext uri="{FF2B5EF4-FFF2-40B4-BE49-F238E27FC236}">
                  <a16:creationId xmlns:a16="http://schemas.microsoft.com/office/drawing/2014/main" id="{45B20A2E-F4E9-EB9D-6E3C-549CF88C1970}"/>
                </a:ext>
              </a:extLst>
            </p:cNvPr>
            <p:cNvGrpSpPr/>
            <p:nvPr/>
          </p:nvGrpSpPr>
          <p:grpSpPr>
            <a:xfrm>
              <a:off x="8226279" y="4155507"/>
              <a:ext cx="930693" cy="502823"/>
              <a:chOff x="13197690" y="4155507"/>
              <a:chExt cx="930693" cy="502823"/>
            </a:xfrm>
          </p:grpSpPr>
          <p:cxnSp>
            <p:nvCxnSpPr>
              <p:cNvPr id="108" name="直線矢印コネクタ 107">
                <a:extLst>
                  <a:ext uri="{FF2B5EF4-FFF2-40B4-BE49-F238E27FC236}">
                    <a16:creationId xmlns:a16="http://schemas.microsoft.com/office/drawing/2014/main" id="{FC39C9CE-23FC-D50F-4A41-369793705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97690" y="4561578"/>
                <a:ext cx="930693" cy="9675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1" name="グループ化 500">
                <a:extLst>
                  <a:ext uri="{FF2B5EF4-FFF2-40B4-BE49-F238E27FC236}">
                    <a16:creationId xmlns:a16="http://schemas.microsoft.com/office/drawing/2014/main" id="{144F16A6-2E1C-8733-52CA-CF2412A3C856}"/>
                  </a:ext>
                </a:extLst>
              </p:cNvPr>
              <p:cNvGrpSpPr/>
              <p:nvPr/>
            </p:nvGrpSpPr>
            <p:grpSpPr>
              <a:xfrm>
                <a:off x="13203094" y="4155507"/>
                <a:ext cx="912241" cy="364402"/>
                <a:chOff x="13126577" y="4046537"/>
                <a:chExt cx="912241" cy="364402"/>
              </a:xfrm>
            </p:grpSpPr>
            <p:pic>
              <p:nvPicPr>
                <p:cNvPr id="480" name="図 47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 title="IguanaTex Bitmap Display">
                  <a:extLst>
                    <a:ext uri="{FF2B5EF4-FFF2-40B4-BE49-F238E27FC236}">
                      <a16:creationId xmlns:a16="http://schemas.microsoft.com/office/drawing/2014/main" id="{DB78FD34-5DCA-B0CF-F77D-D2AD6B17577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1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33805" y="4046537"/>
                  <a:ext cx="697784" cy="172846"/>
                </a:xfrm>
                <a:prstGeom prst="rect">
                  <a:avLst/>
                </a:prstGeom>
              </p:spPr>
            </p:pic>
            <p:pic>
              <p:nvPicPr>
                <p:cNvPr id="463" name="図 4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<a:extLst>
                    <a:ext uri="{FF2B5EF4-FFF2-40B4-BE49-F238E27FC236}">
                      <a16:creationId xmlns:a16="http://schemas.microsoft.com/office/drawing/2014/main" id="{7EEFA266-AF6D-648C-39F3-DC80603C982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4"/>
                  </p:custDataLst>
                </p:nvPr>
              </p:nvPicPr>
              <p:blipFill>
                <a:blip r:embed="rId1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26577" y="4235959"/>
                  <a:ext cx="912241" cy="17498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07E59C7B-0686-3F4D-3370-84A4E4946E45}"/>
                </a:ext>
              </a:extLst>
            </p:cNvPr>
            <p:cNvGrpSpPr/>
            <p:nvPr/>
          </p:nvGrpSpPr>
          <p:grpSpPr>
            <a:xfrm>
              <a:off x="8226279" y="5093069"/>
              <a:ext cx="952821" cy="467164"/>
              <a:chOff x="13197690" y="5093069"/>
              <a:chExt cx="952821" cy="467164"/>
            </a:xfrm>
          </p:grpSpPr>
          <p:grpSp>
            <p:nvGrpSpPr>
              <p:cNvPr id="500" name="グループ化 499">
                <a:extLst>
                  <a:ext uri="{FF2B5EF4-FFF2-40B4-BE49-F238E27FC236}">
                    <a16:creationId xmlns:a16="http://schemas.microsoft.com/office/drawing/2014/main" id="{1C5837EC-9DE7-6830-4FC9-BFFA6E587C05}"/>
                  </a:ext>
                </a:extLst>
              </p:cNvPr>
              <p:cNvGrpSpPr/>
              <p:nvPr/>
            </p:nvGrpSpPr>
            <p:grpSpPr>
              <a:xfrm>
                <a:off x="13202254" y="5093069"/>
                <a:ext cx="922910" cy="364402"/>
                <a:chOff x="13172722" y="5172576"/>
                <a:chExt cx="922910" cy="364402"/>
              </a:xfrm>
            </p:grpSpPr>
            <p:pic>
              <p:nvPicPr>
                <p:cNvPr id="497" name="図 4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 title="IguanaTex Bitmap Display">
                  <a:extLst>
                    <a:ext uri="{FF2B5EF4-FFF2-40B4-BE49-F238E27FC236}">
                      <a16:creationId xmlns:a16="http://schemas.microsoft.com/office/drawing/2014/main" id="{040A63F8-8CAA-5CFE-A610-39F331A10D3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1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72722" y="5172576"/>
                  <a:ext cx="922910" cy="172846"/>
                </a:xfrm>
                <a:prstGeom prst="rect">
                  <a:avLst/>
                </a:prstGeom>
              </p:spPr>
            </p:pic>
            <p:pic>
              <p:nvPicPr>
                <p:cNvPr id="494" name="図 493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<a:extLst>
                    <a:ext uri="{FF2B5EF4-FFF2-40B4-BE49-F238E27FC236}">
                      <a16:creationId xmlns:a16="http://schemas.microsoft.com/office/drawing/2014/main" id="{3193CCBB-7CD0-C9A9-3EBA-7C9D0E99C5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1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178057" y="5361998"/>
                  <a:ext cx="912241" cy="174980"/>
                </a:xfrm>
                <a:prstGeom prst="rect">
                  <a:avLst/>
                </a:prstGeom>
              </p:spPr>
            </p:pic>
          </p:grpSp>
          <p:cxnSp>
            <p:nvCxnSpPr>
              <p:cNvPr id="511" name="直線矢印コネクタ 510">
                <a:extLst>
                  <a:ext uri="{FF2B5EF4-FFF2-40B4-BE49-F238E27FC236}">
                    <a16:creationId xmlns:a16="http://schemas.microsoft.com/office/drawing/2014/main" id="{3D531CD4-B1D7-04F4-3F29-72F663CD37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97690" y="5456331"/>
                <a:ext cx="952821" cy="10390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181DAC36-A995-AE32-F65D-EDCD106850B1}"/>
                </a:ext>
              </a:extLst>
            </p:cNvPr>
            <p:cNvGrpSpPr/>
            <p:nvPr/>
          </p:nvGrpSpPr>
          <p:grpSpPr>
            <a:xfrm>
              <a:off x="11585109" y="4045528"/>
              <a:ext cx="609228" cy="362268"/>
              <a:chOff x="16363478" y="4945030"/>
              <a:chExt cx="609228" cy="362268"/>
            </a:xfrm>
          </p:grpSpPr>
          <p:pic>
            <p:nvPicPr>
              <p:cNvPr id="82" name="図 81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<a:extLst>
                  <a:ext uri="{FF2B5EF4-FFF2-40B4-BE49-F238E27FC236}">
                    <a16:creationId xmlns:a16="http://schemas.microsoft.com/office/drawing/2014/main" id="{D4D4E8F3-5C0D-A732-CFE3-9EDE27C0649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1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99514" y="4945030"/>
                <a:ext cx="337156" cy="133369"/>
              </a:xfrm>
              <a:prstGeom prst="rect">
                <a:avLst/>
              </a:prstGeom>
            </p:spPr>
          </p:pic>
          <p:pic>
            <p:nvPicPr>
              <p:cNvPr id="88" name="図 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<a:extLst>
                  <a:ext uri="{FF2B5EF4-FFF2-40B4-BE49-F238E27FC236}">
                    <a16:creationId xmlns:a16="http://schemas.microsoft.com/office/drawing/2014/main" id="{7FE548E7-96A1-5610-3CBA-EE2E04C911D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1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63478" y="5134452"/>
                <a:ext cx="609228" cy="172846"/>
              </a:xfrm>
              <a:prstGeom prst="rect">
                <a:avLst/>
              </a:prstGeom>
            </p:spPr>
          </p:pic>
        </p:grpSp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89CDE539-62AC-37B2-D87B-94D70BB0A00B}"/>
                </a:ext>
              </a:extLst>
            </p:cNvPr>
            <p:cNvCxnSpPr>
              <a:cxnSpLocks/>
            </p:cNvCxnSpPr>
            <p:nvPr/>
          </p:nvCxnSpPr>
          <p:spPr>
            <a:xfrm>
              <a:off x="11611567" y="4488296"/>
              <a:ext cx="5281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矢印コネクタ 92">
              <a:extLst>
                <a:ext uri="{FF2B5EF4-FFF2-40B4-BE49-F238E27FC236}">
                  <a16:creationId xmlns:a16="http://schemas.microsoft.com/office/drawing/2014/main" id="{99F988EA-0ACD-89BB-6D6E-2FFA8047CBB1}"/>
                </a:ext>
              </a:extLst>
            </p:cNvPr>
            <p:cNvCxnSpPr>
              <a:cxnSpLocks/>
            </p:cNvCxnSpPr>
            <p:nvPr/>
          </p:nvCxnSpPr>
          <p:spPr>
            <a:xfrm>
              <a:off x="11585109" y="5570307"/>
              <a:ext cx="60063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グループ化 94">
              <a:extLst>
                <a:ext uri="{FF2B5EF4-FFF2-40B4-BE49-F238E27FC236}">
                  <a16:creationId xmlns:a16="http://schemas.microsoft.com/office/drawing/2014/main" id="{91ACBFE7-74FD-C721-F5B4-2A86C5105029}"/>
                </a:ext>
              </a:extLst>
            </p:cNvPr>
            <p:cNvGrpSpPr/>
            <p:nvPr/>
          </p:nvGrpSpPr>
          <p:grpSpPr>
            <a:xfrm>
              <a:off x="11585109" y="5129018"/>
              <a:ext cx="609228" cy="362268"/>
              <a:chOff x="16363478" y="4945030"/>
              <a:chExt cx="609228" cy="362268"/>
            </a:xfrm>
          </p:grpSpPr>
          <p:pic>
            <p:nvPicPr>
              <p:cNvPr id="96" name="図 9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<a:extLst>
                  <a:ext uri="{FF2B5EF4-FFF2-40B4-BE49-F238E27FC236}">
                    <a16:creationId xmlns:a16="http://schemas.microsoft.com/office/drawing/2014/main" id="{A4217878-672D-A90D-234B-27DB376F0E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1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99514" y="4945030"/>
                <a:ext cx="337156" cy="133369"/>
              </a:xfrm>
              <a:prstGeom prst="rect">
                <a:avLst/>
              </a:prstGeom>
            </p:spPr>
          </p:pic>
          <p:pic>
            <p:nvPicPr>
              <p:cNvPr id="97" name="図 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<a:extLst>
                  <a:ext uri="{FF2B5EF4-FFF2-40B4-BE49-F238E27FC236}">
                    <a16:creationId xmlns:a16="http://schemas.microsoft.com/office/drawing/2014/main" id="{7DCC67A8-4235-8297-B6A7-472FB6526BF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1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63478" y="5134452"/>
                <a:ext cx="609228" cy="172846"/>
              </a:xfrm>
              <a:prstGeom prst="rect">
                <a:avLst/>
              </a:prstGeom>
            </p:spPr>
          </p:pic>
        </p:grpSp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A497F568-8F2A-E41B-811C-6FAD47C503AC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10762428" y="6310707"/>
              <a:ext cx="1835151" cy="359822"/>
              <a:chOff x="10762428" y="6310707"/>
              <a:chExt cx="1835151" cy="359822"/>
            </a:xfrm>
          </p:grpSpPr>
          <p:pic>
            <p:nvPicPr>
              <p:cNvPr id="26" name="図 2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 title="IguanaTex Bitmap Display">
                <a:extLst>
                  <a:ext uri="{FF2B5EF4-FFF2-40B4-BE49-F238E27FC236}">
                    <a16:creationId xmlns:a16="http://schemas.microsoft.com/office/drawing/2014/main" id="{127EBD84-D77D-7AA7-AAFB-83874810987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62428" y="6310707"/>
                <a:ext cx="1835151" cy="196318"/>
              </a:xfrm>
              <a:prstGeom prst="rect">
                <a:avLst/>
              </a:prstGeom>
            </p:spPr>
          </p:pic>
          <p:pic>
            <p:nvPicPr>
              <p:cNvPr id="16" name="図 1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 title="IguanaTex Bitmap Display">
                <a:extLst>
                  <a:ext uri="{FF2B5EF4-FFF2-40B4-BE49-F238E27FC236}">
                    <a16:creationId xmlns:a16="http://schemas.microsoft.com/office/drawing/2014/main" id="{302B3CD4-8CA5-EA06-16FB-B4277CE055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1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24592" y="6515669"/>
                <a:ext cx="1310823" cy="154860"/>
              </a:xfrm>
              <a:prstGeom prst="rect">
                <a:avLst/>
              </a:prstGeom>
            </p:spPr>
          </p:pic>
        </p:grpSp>
        <p:pic>
          <p:nvPicPr>
            <p:cNvPr id="131" name="図 13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 title="IguanaTex Bitmap Display">
              <a:extLst>
                <a:ext uri="{FF2B5EF4-FFF2-40B4-BE49-F238E27FC236}">
                  <a16:creationId xmlns:a16="http://schemas.microsoft.com/office/drawing/2014/main" id="{9AEE08D9-0B2F-2984-00BC-4DD9ECD8535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3657" y="4757237"/>
              <a:ext cx="730860" cy="170712"/>
            </a:xfrm>
            <a:prstGeom prst="rect">
              <a:avLst/>
            </a:prstGeom>
          </p:spPr>
        </p:pic>
      </p:grpSp>
      <p:pic>
        <p:nvPicPr>
          <p:cNvPr id="46" name="図 45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 title="IguanaTex Bitmap Display">
            <a:extLst>
              <a:ext uri="{FF2B5EF4-FFF2-40B4-BE49-F238E27FC236}">
                <a16:creationId xmlns:a16="http://schemas.microsoft.com/office/drawing/2014/main" id="{1AD707F5-A2AC-761A-B204-50DDD88E29E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83" y="2864802"/>
            <a:ext cx="2068358" cy="246922"/>
          </a:xfrm>
          <a:prstGeom prst="rect">
            <a:avLst/>
          </a:prstGeom>
        </p:spPr>
      </p:pic>
      <p:pic>
        <p:nvPicPr>
          <p:cNvPr id="56" name="図 55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1}}&#10;&#10;\end{document}&#10;" title="IguanaTex Bitmap Display">
            <a:extLst>
              <a:ext uri="{FF2B5EF4-FFF2-40B4-BE49-F238E27FC236}">
                <a16:creationId xmlns:a16="http://schemas.microsoft.com/office/drawing/2014/main" id="{0EAE8760-14D4-0FC7-7323-B0BDA3C980D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208" y="2864802"/>
            <a:ext cx="2304611" cy="246922"/>
          </a:xfrm>
          <a:prstGeom prst="rect">
            <a:avLst/>
          </a:prstGeom>
        </p:spPr>
      </p:pic>
      <p:pic>
        <p:nvPicPr>
          <p:cNvPr id="59" name="図 58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1}}&#10;&#10;\end{document}&#10;" title="IguanaTex Bitmap Display">
            <a:extLst>
              <a:ext uri="{FF2B5EF4-FFF2-40B4-BE49-F238E27FC236}">
                <a16:creationId xmlns:a16="http://schemas.microsoft.com/office/drawing/2014/main" id="{33304314-6EA1-1084-7ABD-E037A6F0B5A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366" y="2864802"/>
            <a:ext cx="2304611" cy="246922"/>
          </a:xfrm>
          <a:prstGeom prst="rect">
            <a:avLst/>
          </a:prstGeom>
        </p:spPr>
      </p:pic>
      <p:pic>
        <p:nvPicPr>
          <p:cNvPr id="60" name="図 5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1}}&#10;&#10;\end{document}&#10;" title="IguanaTex Bitmap Display">
            <a:extLst>
              <a:ext uri="{FF2B5EF4-FFF2-40B4-BE49-F238E27FC236}">
                <a16:creationId xmlns:a16="http://schemas.microsoft.com/office/drawing/2014/main" id="{5C00A938-08B3-B256-1DD5-A02E79907D3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600" y="2864802"/>
            <a:ext cx="2304611" cy="246922"/>
          </a:xfrm>
          <a:prstGeom prst="rect">
            <a:avLst/>
          </a:prstGeom>
        </p:spPr>
      </p:pic>
      <p:pic>
        <p:nvPicPr>
          <p:cNvPr id="478" name="図 477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um_{b=1}^{B}\SmallBlock{\IndexBlock}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. &amp; \cdots \textcircled{\scriptsize{5}}&#10; \end{array}&#10;\right.&#10;\end{align*}&#10;\end{document}" title="IguanaTex Bitmap Display">
            <a:extLst>
              <a:ext uri="{FF2B5EF4-FFF2-40B4-BE49-F238E27FC236}">
                <a16:creationId xmlns:a16="http://schemas.microsoft.com/office/drawing/2014/main" id="{228AF676-4181-064A-3814-6CA4CD74476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139" y="5768763"/>
            <a:ext cx="4800000" cy="32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3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グループ化 463">
            <a:extLst>
              <a:ext uri="{FF2B5EF4-FFF2-40B4-BE49-F238E27FC236}">
                <a16:creationId xmlns:a16="http://schemas.microsoft.com/office/drawing/2014/main" id="{C490465A-C81B-7066-1CB6-F85169D3A86C}"/>
              </a:ext>
            </a:extLst>
          </p:cNvPr>
          <p:cNvGrpSpPr/>
          <p:nvPr/>
        </p:nvGrpSpPr>
        <p:grpSpPr>
          <a:xfrm>
            <a:off x="2390596" y="1050390"/>
            <a:ext cx="15656103" cy="7702480"/>
            <a:chOff x="2390596" y="1050390"/>
            <a:chExt cx="15656103" cy="7702480"/>
          </a:xfrm>
        </p:grpSpPr>
        <p:grpSp>
          <p:nvGrpSpPr>
            <p:cNvPr id="457" name="グループ化 456">
              <a:extLst>
                <a:ext uri="{FF2B5EF4-FFF2-40B4-BE49-F238E27FC236}">
                  <a16:creationId xmlns:a16="http://schemas.microsoft.com/office/drawing/2014/main" id="{7A0D915F-4B56-7F57-A382-C9829343C94D}"/>
                </a:ext>
              </a:extLst>
            </p:cNvPr>
            <p:cNvGrpSpPr/>
            <p:nvPr/>
          </p:nvGrpSpPr>
          <p:grpSpPr>
            <a:xfrm>
              <a:off x="2390596" y="1050390"/>
              <a:ext cx="15656103" cy="7702480"/>
              <a:chOff x="2390596" y="1050390"/>
              <a:chExt cx="15656103" cy="7702480"/>
            </a:xfrm>
          </p:grpSpPr>
          <p:sp>
            <p:nvSpPr>
              <p:cNvPr id="2" name="正方形/長方形 1">
                <a:extLst>
                  <a:ext uri="{FF2B5EF4-FFF2-40B4-BE49-F238E27FC236}">
                    <a16:creationId xmlns:a16="http://schemas.microsoft.com/office/drawing/2014/main" id="{F2815E9A-36CA-E49E-DE67-937D00FD2D5E}"/>
                  </a:ext>
                </a:extLst>
              </p:cNvPr>
              <p:cNvSpPr/>
              <p:nvPr/>
            </p:nvSpPr>
            <p:spPr>
              <a:xfrm>
                <a:off x="2390596" y="1050390"/>
                <a:ext cx="15656103" cy="707889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86" name="正方形/長方形 485">
                <a:extLst>
                  <a:ext uri="{FF2B5EF4-FFF2-40B4-BE49-F238E27FC236}">
                    <a16:creationId xmlns:a16="http://schemas.microsoft.com/office/drawing/2014/main" id="{B1AB2F42-74EA-7A1C-F69A-54DDD88D38CE}"/>
                  </a:ext>
                </a:extLst>
              </p:cNvPr>
              <p:cNvSpPr/>
              <p:nvPr/>
            </p:nvSpPr>
            <p:spPr>
              <a:xfrm>
                <a:off x="2390596" y="4126096"/>
                <a:ext cx="15656102" cy="400318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6" name="正方形/長方形 505">
                <a:extLst>
                  <a:ext uri="{FF2B5EF4-FFF2-40B4-BE49-F238E27FC236}">
                    <a16:creationId xmlns:a16="http://schemas.microsoft.com/office/drawing/2014/main" id="{000184BC-F4AE-5C3A-CA9F-F3ED22C91528}"/>
                  </a:ext>
                </a:extLst>
              </p:cNvPr>
              <p:cNvSpPr/>
              <p:nvPr/>
            </p:nvSpPr>
            <p:spPr>
              <a:xfrm>
                <a:off x="4147718" y="6685748"/>
                <a:ext cx="3415913" cy="40999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7" name="正方形/長方形 506">
                <a:extLst>
                  <a:ext uri="{FF2B5EF4-FFF2-40B4-BE49-F238E27FC236}">
                    <a16:creationId xmlns:a16="http://schemas.microsoft.com/office/drawing/2014/main" id="{5ECF86AF-9C09-6A8A-4612-571E843CCBDF}"/>
                  </a:ext>
                </a:extLst>
              </p:cNvPr>
              <p:cNvSpPr/>
              <p:nvPr/>
            </p:nvSpPr>
            <p:spPr>
              <a:xfrm>
                <a:off x="4152386" y="6228861"/>
                <a:ext cx="3415913" cy="40999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8" name="正方形/長方形 507">
                <a:extLst>
                  <a:ext uri="{FF2B5EF4-FFF2-40B4-BE49-F238E27FC236}">
                    <a16:creationId xmlns:a16="http://schemas.microsoft.com/office/drawing/2014/main" id="{813EA8EE-89F8-2E37-8591-640CFAD34691}"/>
                  </a:ext>
                </a:extLst>
              </p:cNvPr>
              <p:cNvSpPr/>
              <p:nvPr/>
            </p:nvSpPr>
            <p:spPr>
              <a:xfrm>
                <a:off x="4147718" y="5771974"/>
                <a:ext cx="3415913" cy="40999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5" name="正方形/長方形 504">
                <a:extLst>
                  <a:ext uri="{FF2B5EF4-FFF2-40B4-BE49-F238E27FC236}">
                    <a16:creationId xmlns:a16="http://schemas.microsoft.com/office/drawing/2014/main" id="{74859B5E-AE5F-FAB0-81AA-FC226F85FAD9}"/>
                  </a:ext>
                </a:extLst>
              </p:cNvPr>
              <p:cNvSpPr/>
              <p:nvPr/>
            </p:nvSpPr>
            <p:spPr>
              <a:xfrm>
                <a:off x="4147718" y="7142635"/>
                <a:ext cx="3415913" cy="40999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03" name="正方形/長方形 502">
                <a:extLst>
                  <a:ext uri="{FF2B5EF4-FFF2-40B4-BE49-F238E27FC236}">
                    <a16:creationId xmlns:a16="http://schemas.microsoft.com/office/drawing/2014/main" id="{E9D4016C-F9AB-E525-6F3A-606EC77B6ADE}"/>
                  </a:ext>
                </a:extLst>
              </p:cNvPr>
              <p:cNvSpPr/>
              <p:nvPr/>
            </p:nvSpPr>
            <p:spPr>
              <a:xfrm>
                <a:off x="4147718" y="7599522"/>
                <a:ext cx="3415913" cy="40999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96" name="正方形/長方形 495">
                <a:extLst>
                  <a:ext uri="{FF2B5EF4-FFF2-40B4-BE49-F238E27FC236}">
                    <a16:creationId xmlns:a16="http://schemas.microsoft.com/office/drawing/2014/main" id="{B441A4AF-9894-BB8D-7CB6-378268AED1C2}"/>
                  </a:ext>
                </a:extLst>
              </p:cNvPr>
              <p:cNvSpPr/>
              <p:nvPr/>
            </p:nvSpPr>
            <p:spPr>
              <a:xfrm>
                <a:off x="3712633" y="4701502"/>
                <a:ext cx="3850998" cy="101266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2" name="図 61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XX)$}&#10;&#10;\end{document}&#10;" title="IguanaTex Bitmap Display">
                <a:extLst>
                  <a:ext uri="{FF2B5EF4-FFF2-40B4-BE49-F238E27FC236}">
                    <a16:creationId xmlns:a16="http://schemas.microsoft.com/office/drawing/2014/main" id="{C5A180CE-1FD1-2D2B-1622-6DA98B030E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6"/>
                </p:custDataLst>
              </p:nvPr>
            </p:nvPicPr>
            <p:blipFill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519" y="1204760"/>
                <a:ext cx="4202065" cy="318804"/>
              </a:xfrm>
              <a:prstGeom prst="rect">
                <a:avLst/>
              </a:prstGeom>
            </p:spPr>
          </p:pic>
          <p:pic>
            <p:nvPicPr>
              <p:cNvPr id="459" name="図 458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XX)$}&#10;&#10;\end{document}&#10;" title="IguanaTex Bitmap Display">
                <a:extLst>
                  <a:ext uri="{FF2B5EF4-FFF2-40B4-BE49-F238E27FC236}">
                    <a16:creationId xmlns:a16="http://schemas.microsoft.com/office/drawing/2014/main" id="{4AEBC39D-7997-C765-CAE3-CD5AF34CA9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7"/>
                </p:custDataLst>
              </p:nvPr>
            </p:nvPicPr>
            <p:blipFill>
              <a:blip r:embed="rId9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519" y="4315426"/>
                <a:ext cx="4470938" cy="318804"/>
              </a:xfrm>
              <a:prstGeom prst="rect">
                <a:avLst/>
              </a:prstGeom>
            </p:spPr>
          </p:pic>
          <p:pic>
            <p:nvPicPr>
              <p:cNvPr id="11" name="図 10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uction of spatio-spectral structure tensor} in $(XX)$}&#10;&#10;\end{document}&#10;" title="IguanaTex Bitmap Display">
                <a:extLst>
                  <a:ext uri="{FF2B5EF4-FFF2-40B4-BE49-F238E27FC236}">
                    <a16:creationId xmlns:a16="http://schemas.microsoft.com/office/drawing/2014/main" id="{40F43752-5691-C841-8C68-6F5DDA001F0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8"/>
                </p:custDataLst>
              </p:nvPr>
            </p:nvPicPr>
            <p:blipFill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3285" y="4303782"/>
                <a:ext cx="8450224" cy="318804"/>
              </a:xfrm>
              <a:prstGeom prst="rect">
                <a:avLst/>
              </a:prstGeom>
            </p:spPr>
          </p:pic>
          <p:pic>
            <p:nvPicPr>
              <p:cNvPr id="485" name="図 484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um_{b=1}^{B}\|\SmallBlock{\IndexBlock}\|_{*}, \nonumber \\&#10; \text{s.t.} \: &amp; &#10; \left\{\begin{array}{lr}&#10;  \HSIClean + \NoiseSparse + \NoiseStripe \in \BallFidel, &amp;  \cdots \textcircled{\scriptsize{2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4}} \vspace{1mm}\\&#10;\HSIClean \in \SetRange. &amp; \cdots \textcircled{\scriptsize{5}}&#10; \end{array}&#10;\right.&#10;\end{align*}&#10;\end{document}" title="IguanaTex Bitmap Display">
                <a:extLst>
                  <a:ext uri="{FF2B5EF4-FFF2-40B4-BE49-F238E27FC236}">
                    <a16:creationId xmlns:a16="http://schemas.microsoft.com/office/drawing/2014/main" id="{58B252B8-4888-52A1-1C58-848F62FB5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9"/>
                </p:custDataLst>
              </p:nvPr>
            </p:nvPicPr>
            <p:blipFill>
              <a:blip r:embed="rId9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2096" y="4772698"/>
                <a:ext cx="4800000" cy="3234743"/>
              </a:xfrm>
              <a:prstGeom prst="rect">
                <a:avLst/>
              </a:prstGeom>
            </p:spPr>
          </p:pic>
          <p:pic>
            <p:nvPicPr>
              <p:cNvPr id="502" name="図 501" descr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 $\cdots$\textcircled{\scriptsize{1}}&#10;\end{document}" title="IguanaTex Bitmap Display">
                <a:extLst>
                  <a:ext uri="{FF2B5EF4-FFF2-40B4-BE49-F238E27FC236}">
                    <a16:creationId xmlns:a16="http://schemas.microsoft.com/office/drawing/2014/main" id="{0E04240C-FB8A-E970-BAA9-E0645A81A73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0"/>
                </p:custDataLst>
              </p:nvPr>
            </p:nvPicPr>
            <p:blipFill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9925" y="5049663"/>
                <a:ext cx="702171" cy="316343"/>
              </a:xfrm>
              <a:prstGeom prst="rect">
                <a:avLst/>
              </a:prstGeom>
            </p:spPr>
          </p:pic>
          <p:sp>
            <p:nvSpPr>
              <p:cNvPr id="83" name="吹き出し: 四角形 82">
                <a:extLst>
                  <a:ext uri="{FF2B5EF4-FFF2-40B4-BE49-F238E27FC236}">
                    <a16:creationId xmlns:a16="http://schemas.microsoft.com/office/drawing/2014/main" id="{88ADF716-399A-B379-6448-F7EFC7C46058}"/>
                  </a:ext>
                </a:extLst>
              </p:cNvPr>
              <p:cNvSpPr/>
              <p:nvPr/>
            </p:nvSpPr>
            <p:spPr>
              <a:xfrm>
                <a:off x="7869767" y="4239027"/>
                <a:ext cx="10002944" cy="3768414"/>
              </a:xfrm>
              <a:prstGeom prst="wedgeRectCallout">
                <a:avLst>
                  <a:gd name="adj1" fmla="val -53082"/>
                  <a:gd name="adj2" fmla="val -25132"/>
                </a:avLst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" name="次の値と等しい 2">
                <a:extLst>
                  <a:ext uri="{FF2B5EF4-FFF2-40B4-BE49-F238E27FC236}">
                    <a16:creationId xmlns:a16="http://schemas.microsoft.com/office/drawing/2014/main" id="{6CF3186B-53E2-5DBF-11BB-EE67A3CA0FB7}"/>
                  </a:ext>
                </a:extLst>
              </p:cNvPr>
              <p:cNvSpPr/>
              <p:nvPr/>
            </p:nvSpPr>
            <p:spPr>
              <a:xfrm>
                <a:off x="4911258" y="2548314"/>
                <a:ext cx="1080000" cy="792000"/>
              </a:xfrm>
              <a:prstGeom prst="mathEqual">
                <a:avLst>
                  <a:gd name="adj1" fmla="val 14708"/>
                  <a:gd name="adj2" fmla="val 1176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加算記号 16">
                <a:extLst>
                  <a:ext uri="{FF2B5EF4-FFF2-40B4-BE49-F238E27FC236}">
                    <a16:creationId xmlns:a16="http://schemas.microsoft.com/office/drawing/2014/main" id="{D66AF16F-B94C-BBEF-350C-F0B70DD25259}"/>
                  </a:ext>
                </a:extLst>
              </p:cNvPr>
              <p:cNvSpPr/>
              <p:nvPr/>
            </p:nvSpPr>
            <p:spPr>
              <a:xfrm>
                <a:off x="8128999" y="2404314"/>
                <a:ext cx="1080000" cy="1080000"/>
              </a:xfrm>
              <a:prstGeom prst="mathPlus">
                <a:avLst>
                  <a:gd name="adj1" fmla="val 1033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加算記号 30">
                <a:extLst>
                  <a:ext uri="{FF2B5EF4-FFF2-40B4-BE49-F238E27FC236}">
                    <a16:creationId xmlns:a16="http://schemas.microsoft.com/office/drawing/2014/main" id="{4E4B026B-47D7-030C-2318-AC44962862DD}"/>
                  </a:ext>
                </a:extLst>
              </p:cNvPr>
              <p:cNvSpPr/>
              <p:nvPr/>
            </p:nvSpPr>
            <p:spPr>
              <a:xfrm>
                <a:off x="11352483" y="2404314"/>
                <a:ext cx="1080000" cy="1080000"/>
              </a:xfrm>
              <a:prstGeom prst="mathPlus">
                <a:avLst>
                  <a:gd name="adj1" fmla="val 1033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加算記号 34">
                <a:extLst>
                  <a:ext uri="{FF2B5EF4-FFF2-40B4-BE49-F238E27FC236}">
                    <a16:creationId xmlns:a16="http://schemas.microsoft.com/office/drawing/2014/main" id="{CE8B42A8-11FA-74B3-C86F-A7262095BEEC}"/>
                  </a:ext>
                </a:extLst>
              </p:cNvPr>
              <p:cNvSpPr/>
              <p:nvPr/>
            </p:nvSpPr>
            <p:spPr>
              <a:xfrm>
                <a:off x="14568564" y="2404314"/>
                <a:ext cx="1080000" cy="1080000"/>
              </a:xfrm>
              <a:prstGeom prst="mathPlus">
                <a:avLst>
                  <a:gd name="adj1" fmla="val 10335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DC6B6255-F75A-B03C-72FE-39681F5F6078}"/>
                  </a:ext>
                </a:extLst>
              </p:cNvPr>
              <p:cNvSpPr/>
              <p:nvPr/>
            </p:nvSpPr>
            <p:spPr>
              <a:xfrm>
                <a:off x="2390596" y="8134437"/>
                <a:ext cx="15656102" cy="61843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0" name="図 5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Algorithm 1}} \text{Solving (X) by the preconditioned primal-dual splitting method (P-PDS)}&#10;&#10;\end{document}&#10;" title="IguanaTex Bitmap Display">
                <a:extLst>
                  <a:ext uri="{FF2B5EF4-FFF2-40B4-BE49-F238E27FC236}">
                    <a16:creationId xmlns:a16="http://schemas.microsoft.com/office/drawing/2014/main" id="{C9D826BD-50DE-CCF5-9B22-8C68931C12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1"/>
                </p:custDataLst>
              </p:nvPr>
            </p:nvPicPr>
            <p:blipFill>
              <a:blip r:embed="rId9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8519" y="8309181"/>
                <a:ext cx="12037729" cy="318804"/>
              </a:xfrm>
              <a:prstGeom prst="rect">
                <a:avLst/>
              </a:prstGeom>
            </p:spPr>
          </p:pic>
        </p:grpSp>
        <p:grpSp>
          <p:nvGrpSpPr>
            <p:cNvPr id="57" name="グループ化 56">
              <a:extLst>
                <a:ext uri="{FF2B5EF4-FFF2-40B4-BE49-F238E27FC236}">
                  <a16:creationId xmlns:a16="http://schemas.microsoft.com/office/drawing/2014/main" id="{8F34E3A4-ABF9-82B3-D2F9-CE913334727A}"/>
                </a:ext>
              </a:extLst>
            </p:cNvPr>
            <p:cNvGrpSpPr/>
            <p:nvPr/>
          </p:nvGrpSpPr>
          <p:grpSpPr>
            <a:xfrm>
              <a:off x="2736738" y="1603762"/>
              <a:ext cx="2277048" cy="2401798"/>
              <a:chOff x="560276" y="672065"/>
              <a:chExt cx="2277048" cy="2401798"/>
            </a:xfrm>
          </p:grpSpPr>
          <p:grpSp>
            <p:nvGrpSpPr>
              <p:cNvPr id="113" name="グループ化 112">
                <a:extLst>
                  <a:ext uri="{FF2B5EF4-FFF2-40B4-BE49-F238E27FC236}">
                    <a16:creationId xmlns:a16="http://schemas.microsoft.com/office/drawing/2014/main" id="{1D92C4D5-E3F7-72FA-0552-FDF7D5480222}"/>
                  </a:ext>
                </a:extLst>
              </p:cNvPr>
              <p:cNvGrpSpPr/>
              <p:nvPr>
                <p:custDataLst>
                  <p:tags r:id="rId80"/>
                </p:custDataLst>
              </p:nvPr>
            </p:nvGrpSpPr>
            <p:grpSpPr>
              <a:xfrm>
                <a:off x="837723" y="672065"/>
                <a:ext cx="1999601" cy="1918362"/>
                <a:chOff x="1080862" y="209662"/>
                <a:chExt cx="1999601" cy="1918362"/>
              </a:xfrm>
            </p:grpSpPr>
            <p:pic>
              <p:nvPicPr>
                <p:cNvPr id="86" name="図 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EC1BC7BD-5325-70CA-41F8-C1FCB5A67CC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3"/>
                  </p:custDataLst>
                </p:nvPr>
              </p:nvPicPr>
              <p:blipFill>
                <a:blip r:embed="rId9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862" y="1081167"/>
                  <a:ext cx="1046857" cy="1046857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103" name="図 10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0041FB24-0167-463C-43CE-0C28497B2DB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4"/>
                  </p:custDataLst>
                </p:nvPr>
              </p:nvPicPr>
              <p:blipFill>
                <a:blip r:embed="rId10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86611" y="209662"/>
                  <a:ext cx="1046857" cy="1405714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112" name="図 11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3FA967D-620F-BF8E-62E8-21E05DA0186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5"/>
                  </p:custDataLst>
                </p:nvPr>
              </p:nvPicPr>
              <p:blipFill>
                <a:blip r:embed="rId10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73423" y="956839"/>
                  <a:ext cx="1407040" cy="1047600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</p:grpSp>
          <p:pic>
            <p:nvPicPr>
              <p:cNvPr id="5" name="図 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 title="IguanaTex Bitmap Display">
                <a:extLst>
                  <a:ext uri="{FF2B5EF4-FFF2-40B4-BE49-F238E27FC236}">
                    <a16:creationId xmlns:a16="http://schemas.microsoft.com/office/drawing/2014/main" id="{4716C987-1B49-FF1D-7652-4C8F7DC906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1"/>
                </p:custDataLst>
              </p:nvPr>
            </p:nvPicPr>
            <p:blipFill>
              <a:blip r:embed="rId10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231" y="1605534"/>
                <a:ext cx="170057" cy="137143"/>
              </a:xfrm>
              <a:prstGeom prst="rect">
                <a:avLst/>
              </a:prstGeom>
              <a:scene3d>
                <a:camera prst="isometricOffAxis2Left"/>
                <a:lightRig rig="threePt" dir="t"/>
              </a:scene3d>
            </p:spPr>
          </p:pic>
          <p:pic>
            <p:nvPicPr>
              <p:cNvPr id="70" name="図 6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 title="IguanaTex Bitmap Display">
                <a:extLst>
                  <a:ext uri="{FF2B5EF4-FFF2-40B4-BE49-F238E27FC236}">
                    <a16:creationId xmlns:a16="http://schemas.microsoft.com/office/drawing/2014/main" id="{56F404B9-BC6B-4296-D40D-3AAFC49AAF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2"/>
                </p:custDataLst>
              </p:nvPr>
            </p:nvPicPr>
            <p:blipFill>
              <a:blip r:embed="rId10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276" y="2826941"/>
                <a:ext cx="2190294" cy="246922"/>
              </a:xfrm>
              <a:prstGeom prst="rect">
                <a:avLst/>
              </a:prstGeom>
            </p:spPr>
          </p:pic>
        </p:grpSp>
        <p:grpSp>
          <p:nvGrpSpPr>
            <p:cNvPr id="198" name="グループ化 197">
              <a:extLst>
                <a:ext uri="{FF2B5EF4-FFF2-40B4-BE49-F238E27FC236}">
                  <a16:creationId xmlns:a16="http://schemas.microsoft.com/office/drawing/2014/main" id="{C72D47B2-EA70-1925-1757-88784EA478FD}"/>
                </a:ext>
              </a:extLst>
            </p:cNvPr>
            <p:cNvGrpSpPr/>
            <p:nvPr/>
          </p:nvGrpSpPr>
          <p:grpSpPr>
            <a:xfrm>
              <a:off x="6223963" y="1603762"/>
              <a:ext cx="2019413" cy="2401798"/>
              <a:chOff x="2888888" y="672065"/>
              <a:chExt cx="2019413" cy="2401798"/>
            </a:xfrm>
          </p:grpSpPr>
          <p:pic>
            <p:nvPicPr>
              <p:cNvPr id="80" name="図 79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 title="IguanaTex Bitmap Display">
                <a:extLst>
                  <a:ext uri="{FF2B5EF4-FFF2-40B4-BE49-F238E27FC236}">
                    <a16:creationId xmlns:a16="http://schemas.microsoft.com/office/drawing/2014/main" id="{4086EBE5-87F1-307C-D346-06DAEC453D0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4"/>
                </p:custDataLst>
              </p:nvPr>
            </p:nvPicPr>
            <p:blipFill>
              <a:blip r:embed="rId10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8888" y="2826941"/>
                <a:ext cx="1743700" cy="246922"/>
              </a:xfrm>
              <a:prstGeom prst="rect">
                <a:avLst/>
              </a:prstGeom>
            </p:spPr>
          </p:pic>
          <p:grpSp>
            <p:nvGrpSpPr>
              <p:cNvPr id="140" name="グループ化 139">
                <a:extLst>
                  <a:ext uri="{FF2B5EF4-FFF2-40B4-BE49-F238E27FC236}">
                    <a16:creationId xmlns:a16="http://schemas.microsoft.com/office/drawing/2014/main" id="{DCD64313-8283-301B-58C5-9CE02BC6ABF7}"/>
                  </a:ext>
                </a:extLst>
              </p:cNvPr>
              <p:cNvGrpSpPr/>
              <p:nvPr/>
            </p:nvGrpSpPr>
            <p:grpSpPr>
              <a:xfrm>
                <a:off x="2908700" y="672065"/>
                <a:ext cx="1999601" cy="1918362"/>
                <a:chOff x="837723" y="672065"/>
                <a:chExt cx="1999601" cy="1918362"/>
              </a:xfrm>
            </p:grpSpPr>
            <p:grpSp>
              <p:nvGrpSpPr>
                <p:cNvPr id="143" name="グループ化 142">
                  <a:extLst>
                    <a:ext uri="{FF2B5EF4-FFF2-40B4-BE49-F238E27FC236}">
                      <a16:creationId xmlns:a16="http://schemas.microsoft.com/office/drawing/2014/main" id="{8275F42D-3473-F386-5B79-C6391291FA65}"/>
                    </a:ext>
                  </a:extLst>
                </p:cNvPr>
                <p:cNvGrpSpPr/>
                <p:nvPr>
                  <p:custDataLst>
                    <p:tags r:id="rId75"/>
                  </p:custDataLst>
                </p:nvPr>
              </p:nvGrpSpPr>
              <p:grpSpPr>
                <a:xfrm>
                  <a:off x="837723" y="672065"/>
                  <a:ext cx="1999601" cy="1918362"/>
                  <a:chOff x="1080862" y="209662"/>
                  <a:chExt cx="1999601" cy="1918362"/>
                </a:xfrm>
              </p:grpSpPr>
              <p:pic>
                <p:nvPicPr>
                  <p:cNvPr id="145" name="図 14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62AE5172-32CC-E096-2F1A-F72855477CF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7"/>
                    </p:custDataLst>
                  </p:nvPr>
                </p:nvPicPr>
                <p:blipFill>
                  <a:blip r:embed="rId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62" y="1081167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46" name="図 14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0A68447-C896-3E46-8072-A30EA9A8741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8"/>
                    </p:custDataLst>
                  </p:nvPr>
                </p:nvPicPr>
                <p:blipFill>
                  <a:blip r:embed="rId10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611" y="209662"/>
                    <a:ext cx="1046857" cy="1405714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49" name="図 14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F6C4CB89-F076-8324-A501-D2DCB422541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9"/>
                    </p:custDataLst>
                  </p:nvPr>
                </p:nvPicPr>
                <p:blipFill>
                  <a:blip r:embed="rId10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3423" y="956839"/>
                    <a:ext cx="1407040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144" name="図 14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7DA8781A-F6B2-6DDA-9FE1-3971C6ACA12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6"/>
                  </p:custDataLst>
                </p:nvPr>
              </p:nvPicPr>
              <p:blipFill>
                <a:blip r:embed="rId10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9230" y="1605533"/>
                  <a:ext cx="175543" cy="13897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</p:grpSp>
        <p:grpSp>
          <p:nvGrpSpPr>
            <p:cNvPr id="207" name="グループ化 206">
              <a:extLst>
                <a:ext uri="{FF2B5EF4-FFF2-40B4-BE49-F238E27FC236}">
                  <a16:creationId xmlns:a16="http://schemas.microsoft.com/office/drawing/2014/main" id="{68F5F0D1-E233-8343-AAC4-9CCB0FA0A46E}"/>
                </a:ext>
              </a:extLst>
            </p:cNvPr>
            <p:cNvGrpSpPr/>
            <p:nvPr/>
          </p:nvGrpSpPr>
          <p:grpSpPr>
            <a:xfrm>
              <a:off x="9453553" y="1603762"/>
              <a:ext cx="1999601" cy="2343878"/>
              <a:chOff x="5244449" y="672065"/>
              <a:chExt cx="1999601" cy="2343878"/>
            </a:xfrm>
          </p:grpSpPr>
          <p:grpSp>
            <p:nvGrpSpPr>
              <p:cNvPr id="203" name="グループ化 202">
                <a:extLst>
                  <a:ext uri="{FF2B5EF4-FFF2-40B4-BE49-F238E27FC236}">
                    <a16:creationId xmlns:a16="http://schemas.microsoft.com/office/drawing/2014/main" id="{FA63DEF6-BBF1-2E13-0AA9-3FBD18E5C994}"/>
                  </a:ext>
                </a:extLst>
              </p:cNvPr>
              <p:cNvGrpSpPr/>
              <p:nvPr/>
            </p:nvGrpSpPr>
            <p:grpSpPr>
              <a:xfrm>
                <a:off x="5244449" y="672065"/>
                <a:ext cx="1999601" cy="1918362"/>
                <a:chOff x="5244449" y="672065"/>
                <a:chExt cx="1999601" cy="1918362"/>
              </a:xfrm>
            </p:grpSpPr>
            <p:grpSp>
              <p:nvGrpSpPr>
                <p:cNvPr id="161" name="グループ化 160">
                  <a:extLst>
                    <a:ext uri="{FF2B5EF4-FFF2-40B4-BE49-F238E27FC236}">
                      <a16:creationId xmlns:a16="http://schemas.microsoft.com/office/drawing/2014/main" id="{5F4E15CC-05A4-2A3E-2C43-F4320E6CE59D}"/>
                    </a:ext>
                  </a:extLst>
                </p:cNvPr>
                <p:cNvGrpSpPr/>
                <p:nvPr>
                  <p:custDataLst>
                    <p:tags r:id="rId69"/>
                  </p:custDataLst>
                </p:nvPr>
              </p:nvGrpSpPr>
              <p:grpSpPr>
                <a:xfrm>
                  <a:off x="5244449" y="672065"/>
                  <a:ext cx="1999601" cy="1918362"/>
                  <a:chOff x="1080862" y="209662"/>
                  <a:chExt cx="1999601" cy="1918362"/>
                </a:xfrm>
              </p:grpSpPr>
              <p:pic>
                <p:nvPicPr>
                  <p:cNvPr id="164" name="図 16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83298926-8634-4EAB-ACDA-625A2E59B24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1"/>
                    </p:custDataLst>
                  </p:nvPr>
                </p:nvPicPr>
                <p:blipFill>
                  <a:blip r:embed="rId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62" y="1081167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65" name="図 16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68E27BD-3554-1251-EF23-729160EFA38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2"/>
                    </p:custDataLst>
                  </p:nvPr>
                </p:nvPicPr>
                <p:blipFill>
                  <a:blip r:embed="rId10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611" y="209662"/>
                    <a:ext cx="1046857" cy="1405714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67" name="図 16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B72FF2B2-B98D-D607-C05F-A9E6BC288F6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73"/>
                    </p:custDataLst>
                  </p:nvPr>
                </p:nvPicPr>
                <p:blipFill>
                  <a:blip r:embed="rId10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3423" y="956839"/>
                    <a:ext cx="1407040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182" name="図 1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6EF096F3-F9C6-C029-1236-9EC718EFD0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0"/>
                  </p:custDataLst>
                </p:nvPr>
              </p:nvPicPr>
              <p:blipFill>
                <a:blip r:embed="rId10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95957" y="1605534"/>
                  <a:ext cx="175543" cy="137143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193" name="図 192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 title="IguanaTex Bitmap Display">
                <a:extLst>
                  <a:ext uri="{FF2B5EF4-FFF2-40B4-BE49-F238E27FC236}">
                    <a16:creationId xmlns:a16="http://schemas.microsoft.com/office/drawing/2014/main" id="{18DCBDA1-3430-1B1F-9CD0-A7D4EA9489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8"/>
                </p:custDataLst>
              </p:nvPr>
            </p:nvPicPr>
            <p:blipFill>
              <a:blip r:embed="rId10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0539" y="2826941"/>
                <a:ext cx="1633956" cy="189002"/>
              </a:xfrm>
              <a:prstGeom prst="rect">
                <a:avLst/>
              </a:prstGeom>
            </p:spPr>
          </p:pic>
        </p:grpSp>
        <p:grpSp>
          <p:nvGrpSpPr>
            <p:cNvPr id="213" name="グループ化 212">
              <a:extLst>
                <a:ext uri="{FF2B5EF4-FFF2-40B4-BE49-F238E27FC236}">
                  <a16:creationId xmlns:a16="http://schemas.microsoft.com/office/drawing/2014/main" id="{A367FED3-09DE-2880-DAAE-02FE7607675A}"/>
                </a:ext>
              </a:extLst>
            </p:cNvPr>
            <p:cNvGrpSpPr/>
            <p:nvPr/>
          </p:nvGrpSpPr>
          <p:grpSpPr>
            <a:xfrm>
              <a:off x="12663331" y="1603762"/>
              <a:ext cx="1999601" cy="2398750"/>
              <a:chOff x="7293529" y="672065"/>
              <a:chExt cx="1999601" cy="2398750"/>
            </a:xfrm>
          </p:grpSpPr>
          <p:grpSp>
            <p:nvGrpSpPr>
              <p:cNvPr id="205" name="グループ化 204">
                <a:extLst>
                  <a:ext uri="{FF2B5EF4-FFF2-40B4-BE49-F238E27FC236}">
                    <a16:creationId xmlns:a16="http://schemas.microsoft.com/office/drawing/2014/main" id="{A2F0B3A0-9CCB-99D5-BB3A-3A01552EE06D}"/>
                  </a:ext>
                </a:extLst>
              </p:cNvPr>
              <p:cNvGrpSpPr/>
              <p:nvPr/>
            </p:nvGrpSpPr>
            <p:grpSpPr>
              <a:xfrm>
                <a:off x="7293529" y="672065"/>
                <a:ext cx="1999601" cy="1918362"/>
                <a:chOff x="7293529" y="672065"/>
                <a:chExt cx="1999601" cy="1918362"/>
              </a:xfrm>
            </p:grpSpPr>
            <p:grpSp>
              <p:nvGrpSpPr>
                <p:cNvPr id="169" name="グループ化 168">
                  <a:extLst>
                    <a:ext uri="{FF2B5EF4-FFF2-40B4-BE49-F238E27FC236}">
                      <a16:creationId xmlns:a16="http://schemas.microsoft.com/office/drawing/2014/main" id="{8C45DBD7-12A3-7A3D-045C-AD30F046056A}"/>
                    </a:ext>
                  </a:extLst>
                </p:cNvPr>
                <p:cNvGrpSpPr/>
                <p:nvPr>
                  <p:custDataLst>
                    <p:tags r:id="rId63"/>
                  </p:custDataLst>
                </p:nvPr>
              </p:nvGrpSpPr>
              <p:grpSpPr>
                <a:xfrm>
                  <a:off x="7293529" y="672065"/>
                  <a:ext cx="1999601" cy="1918362"/>
                  <a:chOff x="1080862" y="209662"/>
                  <a:chExt cx="1999601" cy="1918362"/>
                </a:xfrm>
              </p:grpSpPr>
              <p:pic>
                <p:nvPicPr>
                  <p:cNvPr id="171" name="図 17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E73E5E1-D084-97DB-3AED-9135C4D0195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5"/>
                    </p:custDataLst>
                  </p:nvPr>
                </p:nvPicPr>
                <p:blipFill>
                  <a:blip r:embed="rId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62" y="1081167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72" name="図 17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5ACBFDE-B6BC-96B6-D9BA-4F8F8082192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6"/>
                    </p:custDataLst>
                  </p:nvPr>
                </p:nvPicPr>
                <p:blipFill>
                  <a:blip r:embed="rId10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611" y="209662"/>
                    <a:ext cx="1046857" cy="1405714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73" name="図 17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88A9FAEB-05F3-0149-C345-E4B267B59433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7"/>
                    </p:custDataLst>
                  </p:nvPr>
                </p:nvPicPr>
                <p:blipFill>
                  <a:blip r:embed="rId10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3423" y="956839"/>
                    <a:ext cx="1407040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185" name="図 18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549C15EC-9C35-3F74-220A-7B4A5C8042B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64"/>
                  </p:custDataLst>
                </p:nvPr>
              </p:nvPicPr>
              <p:blipFill>
                <a:blip r:embed="rId10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45036" y="1605533"/>
                  <a:ext cx="115200" cy="13897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195" name="図 194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 title="IguanaTex Bitmap Display">
                <a:extLst>
                  <a:ext uri="{FF2B5EF4-FFF2-40B4-BE49-F238E27FC236}">
                    <a16:creationId xmlns:a16="http://schemas.microsoft.com/office/drawing/2014/main" id="{8DF8CBAE-739D-26EF-3252-D980E52D4C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2"/>
                </p:custDataLst>
              </p:nvPr>
            </p:nvPicPr>
            <p:blipFill>
              <a:blip r:embed="rId10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1625" y="2826941"/>
                <a:ext cx="1376364" cy="243874"/>
              </a:xfrm>
              <a:prstGeom prst="rect">
                <a:avLst/>
              </a:prstGeom>
            </p:spPr>
          </p:pic>
        </p:grpSp>
        <p:grpSp>
          <p:nvGrpSpPr>
            <p:cNvPr id="20" name="グループ化 19">
              <a:extLst>
                <a:ext uri="{FF2B5EF4-FFF2-40B4-BE49-F238E27FC236}">
                  <a16:creationId xmlns:a16="http://schemas.microsoft.com/office/drawing/2014/main" id="{A108DB2A-CD82-B8F2-16C8-B66056944097}"/>
                </a:ext>
              </a:extLst>
            </p:cNvPr>
            <p:cNvGrpSpPr/>
            <p:nvPr/>
          </p:nvGrpSpPr>
          <p:grpSpPr>
            <a:xfrm>
              <a:off x="15873110" y="1603762"/>
              <a:ext cx="1999601" cy="2398750"/>
              <a:chOff x="15873110" y="1603762"/>
              <a:chExt cx="1999601" cy="2398750"/>
            </a:xfrm>
          </p:grpSpPr>
          <p:grpSp>
            <p:nvGrpSpPr>
              <p:cNvPr id="206" name="グループ化 205">
                <a:extLst>
                  <a:ext uri="{FF2B5EF4-FFF2-40B4-BE49-F238E27FC236}">
                    <a16:creationId xmlns:a16="http://schemas.microsoft.com/office/drawing/2014/main" id="{573D3345-E040-7901-169E-4D694A256E71}"/>
                  </a:ext>
                </a:extLst>
              </p:cNvPr>
              <p:cNvGrpSpPr/>
              <p:nvPr/>
            </p:nvGrpSpPr>
            <p:grpSpPr>
              <a:xfrm>
                <a:off x="15873110" y="1603762"/>
                <a:ext cx="1999601" cy="1918362"/>
                <a:chOff x="9892900" y="672065"/>
                <a:chExt cx="1999601" cy="1918362"/>
              </a:xfrm>
            </p:grpSpPr>
            <p:grpSp>
              <p:nvGrpSpPr>
                <p:cNvPr id="175" name="グループ化 174">
                  <a:extLst>
                    <a:ext uri="{FF2B5EF4-FFF2-40B4-BE49-F238E27FC236}">
                      <a16:creationId xmlns:a16="http://schemas.microsoft.com/office/drawing/2014/main" id="{A0FFFC4D-E558-6845-6FC3-E388F446E738}"/>
                    </a:ext>
                  </a:extLst>
                </p:cNvPr>
                <p:cNvGrpSpPr/>
                <p:nvPr>
                  <p:custDataLst>
                    <p:tags r:id="rId57"/>
                  </p:custDataLst>
                </p:nvPr>
              </p:nvGrpSpPr>
              <p:grpSpPr>
                <a:xfrm>
                  <a:off x="9892900" y="672065"/>
                  <a:ext cx="1999601" cy="1918362"/>
                  <a:chOff x="1080862" y="209662"/>
                  <a:chExt cx="1999601" cy="1918362"/>
                </a:xfrm>
              </p:grpSpPr>
              <p:pic>
                <p:nvPicPr>
                  <p:cNvPr id="177" name="図 1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6A7EA7C-01CF-DCD8-3582-08FEF8E4F65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9"/>
                    </p:custDataLst>
                  </p:nvPr>
                </p:nvPicPr>
                <p:blipFill>
                  <a:blip r:embed="rId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62" y="1081167"/>
                    <a:ext cx="1046857" cy="1046857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78" name="図 1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BD71595B-153D-BBB1-A210-F92DF9A2FA4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0"/>
                    </p:custDataLst>
                  </p:nvPr>
                </p:nvPicPr>
                <p:blipFill>
                  <a:blip r:embed="rId10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86611" y="209662"/>
                    <a:ext cx="1046857" cy="1405714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79" name="図 17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5F2C2476-E6E4-D4B4-A308-68D4A138EAFD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61"/>
                    </p:custDataLst>
                  </p:nvPr>
                </p:nvPicPr>
                <p:blipFill>
                  <a:blip r:embed="rId10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3423" y="956839"/>
                    <a:ext cx="1407040" cy="10476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188" name="図 18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5996B071-173C-7909-3E0F-D385EA5C5D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8"/>
                  </p:custDataLst>
                </p:nvPr>
              </p:nvPicPr>
              <p:blipFill>
                <a:blip r:embed="rId1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44408" y="1605533"/>
                  <a:ext cx="111543" cy="195658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pic>
            <p:nvPicPr>
              <p:cNvPr id="197" name="図 19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 title="IguanaTex Bitmap Display">
                <a:extLst>
                  <a:ext uri="{FF2B5EF4-FFF2-40B4-BE49-F238E27FC236}">
                    <a16:creationId xmlns:a16="http://schemas.microsoft.com/office/drawing/2014/main" id="{EABFDE51-B721-AD78-4D03-D02EEE2D837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6"/>
                </p:custDataLst>
              </p:nvPr>
            </p:nvPicPr>
            <p:blipFill>
              <a:blip r:embed="rId1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24441" y="3758638"/>
                <a:ext cx="1278815" cy="243874"/>
              </a:xfrm>
              <a:prstGeom prst="rect">
                <a:avLst/>
              </a:prstGeom>
            </p:spPr>
          </p:pic>
        </p:grp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A69A1538-0048-5E68-CE69-A13774B79BB3}"/>
                </a:ext>
              </a:extLst>
            </p:cNvPr>
            <p:cNvGrpSpPr/>
            <p:nvPr/>
          </p:nvGrpSpPr>
          <p:grpSpPr>
            <a:xfrm>
              <a:off x="7968065" y="4796373"/>
              <a:ext cx="9806347" cy="3008145"/>
              <a:chOff x="10191764" y="3869273"/>
              <a:chExt cx="9806347" cy="3008145"/>
            </a:xfrm>
          </p:grpSpPr>
          <p:grpSp>
            <p:nvGrpSpPr>
              <p:cNvPr id="52" name="グループ化 51">
                <a:extLst>
                  <a:ext uri="{FF2B5EF4-FFF2-40B4-BE49-F238E27FC236}">
                    <a16:creationId xmlns:a16="http://schemas.microsoft.com/office/drawing/2014/main" id="{4D0A8CA1-F9C7-9A2C-D07E-E8467970ECFC}"/>
                  </a:ext>
                </a:extLst>
              </p:cNvPr>
              <p:cNvGrpSpPr/>
              <p:nvPr/>
            </p:nvGrpSpPr>
            <p:grpSpPr>
              <a:xfrm>
                <a:off x="10191764" y="4452145"/>
                <a:ext cx="1398373" cy="1342385"/>
                <a:chOff x="2736192" y="6110264"/>
                <a:chExt cx="1398373" cy="1342385"/>
              </a:xfrm>
            </p:grpSpPr>
            <p:grpSp>
              <p:nvGrpSpPr>
                <p:cNvPr id="39" name="グループ化 38">
                  <a:extLst>
                    <a:ext uri="{FF2B5EF4-FFF2-40B4-BE49-F238E27FC236}">
                      <a16:creationId xmlns:a16="http://schemas.microsoft.com/office/drawing/2014/main" id="{DAE07969-9C67-B80B-6CD9-AAB3063EF072}"/>
                    </a:ext>
                  </a:extLst>
                </p:cNvPr>
                <p:cNvGrpSpPr/>
                <p:nvPr>
                  <p:custDataLst>
                    <p:tags r:id="rId51"/>
                  </p:custDataLst>
                </p:nvPr>
              </p:nvGrpSpPr>
              <p:grpSpPr>
                <a:xfrm>
                  <a:off x="2736192" y="6110264"/>
                  <a:ext cx="1398373" cy="1342385"/>
                  <a:chOff x="2736192" y="6110264"/>
                  <a:chExt cx="1398373" cy="1342385"/>
                </a:xfrm>
              </p:grpSpPr>
              <p:pic>
                <p:nvPicPr>
                  <p:cNvPr id="24" name="図 2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C6893506-383E-1CCC-C07B-E3FC27C25E68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3"/>
                    </p:custDataLst>
                  </p:nvPr>
                </p:nvPicPr>
                <p:blipFill>
                  <a:blip r:embed="rId9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36192" y="6719849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30" name="図 2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0D145E92-ABBE-D628-C16E-7889CAA46635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4"/>
                    </p:custDataLst>
                  </p:nvPr>
                </p:nvPicPr>
                <p:blipFill>
                  <a:blip r:embed="rId10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52167" y="6110264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37" name="図 3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387555D5-081F-9469-25FB-7DCF5AC18BDF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5"/>
                    </p:custDataLst>
                  </p:nvPr>
                </p:nvPicPr>
                <p:blipFill>
                  <a:blip r:embed="rId10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153021" y="6634872"/>
                    <a:ext cx="981544" cy="7308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7" name="図 4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232BA8E7-1B84-B9EB-0BAE-431C2D77986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52"/>
                  </p:custDataLst>
                </p:nvPr>
              </p:nvPicPr>
              <p:blipFill>
                <a:blip r:embed="rId10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38613" y="6770346"/>
                  <a:ext cx="117029" cy="92648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134" name="グループ化 133">
                <a:extLst>
                  <a:ext uri="{FF2B5EF4-FFF2-40B4-BE49-F238E27FC236}">
                    <a16:creationId xmlns:a16="http://schemas.microsoft.com/office/drawing/2014/main" id="{1890D880-2033-C195-F922-BF9FFDD355C1}"/>
                  </a:ext>
                </a:extLst>
              </p:cNvPr>
              <p:cNvGrpSpPr/>
              <p:nvPr/>
            </p:nvGrpSpPr>
            <p:grpSpPr>
              <a:xfrm>
                <a:off x="12364949" y="4455777"/>
                <a:ext cx="1402629" cy="1343092"/>
                <a:chOff x="4981765" y="5876364"/>
                <a:chExt cx="1402629" cy="1343092"/>
              </a:xfrm>
            </p:grpSpPr>
            <p:grpSp>
              <p:nvGrpSpPr>
                <p:cNvPr id="15" name="グループ化 14">
                  <a:extLst>
                    <a:ext uri="{FF2B5EF4-FFF2-40B4-BE49-F238E27FC236}">
                      <a16:creationId xmlns:a16="http://schemas.microsoft.com/office/drawing/2014/main" id="{5EC6A86E-D5D2-C6CA-CAE3-58D68BD1E482}"/>
                    </a:ext>
                  </a:extLst>
                </p:cNvPr>
                <p:cNvGrpSpPr/>
                <p:nvPr>
                  <p:custDataLst>
                    <p:tags r:id="rId46"/>
                  </p:custDataLst>
                </p:nvPr>
              </p:nvGrpSpPr>
              <p:grpSpPr>
                <a:xfrm>
                  <a:off x="4981765" y="5876364"/>
                  <a:ext cx="1402629" cy="1343092"/>
                  <a:chOff x="4578285" y="6086483"/>
                  <a:chExt cx="1402629" cy="1343092"/>
                </a:xfrm>
              </p:grpSpPr>
              <p:pic>
                <p:nvPicPr>
                  <p:cNvPr id="4" name="図 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6290360-54DE-F456-B36A-F14946E5C496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8"/>
                    </p:custDataLst>
                  </p:nvPr>
                </p:nvPicPr>
                <p:blipFill>
                  <a:blip r:embed="rId1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78285" y="6696775"/>
                    <a:ext cx="732800" cy="7328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9" name="図 8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9C8F2DA4-4104-C161-AB5C-E3B9916BF6EB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9"/>
                    </p:custDataLst>
                  </p:nvPr>
                </p:nvPicPr>
                <p:blipFill>
                  <a:blip r:embed="rId1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93663" y="6086483"/>
                    <a:ext cx="732800" cy="984000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4" name="図 13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F10884B1-7A82-5D43-CCBC-B569CF4B23E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50"/>
                    </p:custDataLst>
                  </p:nvPr>
                </p:nvPicPr>
                <p:blipFill>
                  <a:blip r:embed="rId1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94535" y="6607615"/>
                    <a:ext cx="986379" cy="734400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pic>
              <p:nvPicPr>
                <p:cNvPr id="499" name="図 49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 title="IguanaTex Bitmap Display">
                  <a:extLst>
                    <a:ext uri="{FF2B5EF4-FFF2-40B4-BE49-F238E27FC236}">
                      <a16:creationId xmlns:a16="http://schemas.microsoft.com/office/drawing/2014/main" id="{6D1C8CC1-964A-EF8E-3A41-DC145A359CD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7"/>
                  </p:custDataLst>
                </p:nvPr>
              </p:nvPicPr>
              <p:blipFill>
                <a:blip r:embed="rId1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49431" y="6538958"/>
                  <a:ext cx="347521" cy="170712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</p:grpSp>
          <p:grpSp>
            <p:nvGrpSpPr>
              <p:cNvPr id="123" name="グループ化 122">
                <a:extLst>
                  <a:ext uri="{FF2B5EF4-FFF2-40B4-BE49-F238E27FC236}">
                    <a16:creationId xmlns:a16="http://schemas.microsoft.com/office/drawing/2014/main" id="{A41874B3-A68D-7BD5-26DD-B8E41C34B767}"/>
                  </a:ext>
                </a:extLst>
              </p:cNvPr>
              <p:cNvGrpSpPr/>
              <p:nvPr/>
            </p:nvGrpSpPr>
            <p:grpSpPr>
              <a:xfrm>
                <a:off x="18687208" y="4334128"/>
                <a:ext cx="1220751" cy="1793848"/>
                <a:chOff x="9397572" y="5837920"/>
                <a:chExt cx="1220751" cy="1793848"/>
              </a:xfrm>
            </p:grpSpPr>
            <p:grpSp>
              <p:nvGrpSpPr>
                <p:cNvPr id="121" name="グループ化 120">
                  <a:extLst>
                    <a:ext uri="{FF2B5EF4-FFF2-40B4-BE49-F238E27FC236}">
                      <a16:creationId xmlns:a16="http://schemas.microsoft.com/office/drawing/2014/main" id="{3075BB65-D655-239E-E5E6-956045CCC969}"/>
                    </a:ext>
                  </a:extLst>
                </p:cNvPr>
                <p:cNvGrpSpPr/>
                <p:nvPr/>
              </p:nvGrpSpPr>
              <p:grpSpPr>
                <a:xfrm>
                  <a:off x="9397572" y="5837920"/>
                  <a:ext cx="207907" cy="1793848"/>
                  <a:chOff x="9397572" y="5837920"/>
                  <a:chExt cx="207907" cy="1793848"/>
                </a:xfrm>
              </p:grpSpPr>
              <p:cxnSp>
                <p:nvCxnSpPr>
                  <p:cNvPr id="28" name="直線コネクタ 27">
                    <a:extLst>
                      <a:ext uri="{FF2B5EF4-FFF2-40B4-BE49-F238E27FC236}">
                        <a16:creationId xmlns:a16="http://schemas.microsoft.com/office/drawing/2014/main" id="{7C25F2E5-7125-14BA-3E09-F2DCD71199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404818" y="5837920"/>
                    <a:ext cx="0" cy="17938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直線コネクタ 32">
                    <a:extLst>
                      <a:ext uri="{FF2B5EF4-FFF2-40B4-BE49-F238E27FC236}">
                        <a16:creationId xmlns:a16="http://schemas.microsoft.com/office/drawing/2014/main" id="{8519ADC2-8FC1-9FA2-3A6D-282190EE0C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7572" y="5852412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直線コネクタ 41">
                    <a:extLst>
                      <a:ext uri="{FF2B5EF4-FFF2-40B4-BE49-F238E27FC236}">
                        <a16:creationId xmlns:a16="http://schemas.microsoft.com/office/drawing/2014/main" id="{87302F22-E4AE-A2DC-5D53-E6D0176A6A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97572" y="7615751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9" name="グループ化 118">
                  <a:extLst>
                    <a:ext uri="{FF2B5EF4-FFF2-40B4-BE49-F238E27FC236}">
                      <a16:creationId xmlns:a16="http://schemas.microsoft.com/office/drawing/2014/main" id="{9D17E1EB-7D01-3882-84A1-899452B408A1}"/>
                    </a:ext>
                  </a:extLst>
                </p:cNvPr>
                <p:cNvGrpSpPr/>
                <p:nvPr/>
              </p:nvGrpSpPr>
              <p:grpSpPr>
                <a:xfrm>
                  <a:off x="10410416" y="5837920"/>
                  <a:ext cx="207907" cy="1793848"/>
                  <a:chOff x="10410416" y="5837920"/>
                  <a:chExt cx="207907" cy="1793848"/>
                </a:xfrm>
              </p:grpSpPr>
              <p:cxnSp>
                <p:nvCxnSpPr>
                  <p:cNvPr id="32" name="直線コネクタ 31">
                    <a:extLst>
                      <a:ext uri="{FF2B5EF4-FFF2-40B4-BE49-F238E27FC236}">
                        <a16:creationId xmlns:a16="http://schemas.microsoft.com/office/drawing/2014/main" id="{227693A8-2D16-5CF3-502D-41B8B28A5A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18323" y="5837920"/>
                    <a:ext cx="0" cy="1793848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コネクタ 37">
                    <a:extLst>
                      <a:ext uri="{FF2B5EF4-FFF2-40B4-BE49-F238E27FC236}">
                        <a16:creationId xmlns:a16="http://schemas.microsoft.com/office/drawing/2014/main" id="{3773BE32-448B-179F-78D8-9980100EA3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0416" y="5852412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直線コネクタ 42">
                    <a:extLst>
                      <a:ext uri="{FF2B5EF4-FFF2-40B4-BE49-F238E27FC236}">
                        <a16:creationId xmlns:a16="http://schemas.microsoft.com/office/drawing/2014/main" id="{1C6F4A1A-272E-DC38-2E2B-9A414861A4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410416" y="7615751"/>
                    <a:ext cx="207907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7" name="グループ化 116">
                  <a:extLst>
                    <a:ext uri="{FF2B5EF4-FFF2-40B4-BE49-F238E27FC236}">
                      <a16:creationId xmlns:a16="http://schemas.microsoft.com/office/drawing/2014/main" id="{F6C5212E-FE7D-5F96-E8D4-AC141CD585F0}"/>
                    </a:ext>
                  </a:extLst>
                </p:cNvPr>
                <p:cNvGrpSpPr/>
                <p:nvPr/>
              </p:nvGrpSpPr>
              <p:grpSpPr>
                <a:xfrm>
                  <a:off x="9542406" y="5978844"/>
                  <a:ext cx="930738" cy="1512000"/>
                  <a:chOff x="9542406" y="5978884"/>
                  <a:chExt cx="930738" cy="1512000"/>
                </a:xfrm>
              </p:grpSpPr>
              <p:pic>
                <p:nvPicPr>
                  <p:cNvPr id="51" name="図 50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  <a:extLst>
                      <a:ext uri="{FF2B5EF4-FFF2-40B4-BE49-F238E27FC236}">
                        <a16:creationId xmlns:a16="http://schemas.microsoft.com/office/drawing/2014/main" id="{4A76393A-A9B6-C560-0575-8C897B14537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5"/>
                    </p:custDataLst>
                  </p:nvPr>
                </p:nvPicPr>
                <p:blipFill>
                  <a:blip r:embed="rId1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25710" y="6723102"/>
                    <a:ext cx="216001" cy="23564"/>
                  </a:xfrm>
                  <a:prstGeom prst="rect">
                    <a:avLst/>
                  </a:prstGeom>
                </p:spPr>
              </p:pic>
              <p:sp>
                <p:nvSpPr>
                  <p:cNvPr id="18" name="正方形/長方形 17">
                    <a:extLst>
                      <a:ext uri="{FF2B5EF4-FFF2-40B4-BE49-F238E27FC236}">
                        <a16:creationId xmlns:a16="http://schemas.microsoft.com/office/drawing/2014/main" id="{572FCD28-50F7-702C-E466-D964B2D49D61}"/>
                      </a:ext>
                    </a:extLst>
                  </p:cNvPr>
                  <p:cNvSpPr/>
                  <p:nvPr/>
                </p:nvSpPr>
                <p:spPr>
                  <a:xfrm>
                    <a:off x="9542406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4" name="正方形/長方形 43">
                    <a:extLst>
                      <a:ext uri="{FF2B5EF4-FFF2-40B4-BE49-F238E27FC236}">
                        <a16:creationId xmlns:a16="http://schemas.microsoft.com/office/drawing/2014/main" id="{3BA64E59-6447-8B1C-F571-54A7F5699E51}"/>
                      </a:ext>
                    </a:extLst>
                  </p:cNvPr>
                  <p:cNvSpPr/>
                  <p:nvPr/>
                </p:nvSpPr>
                <p:spPr>
                  <a:xfrm>
                    <a:off x="9667217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5" name="正方形/長方形 44">
                    <a:extLst>
                      <a:ext uri="{FF2B5EF4-FFF2-40B4-BE49-F238E27FC236}">
                        <a16:creationId xmlns:a16="http://schemas.microsoft.com/office/drawing/2014/main" id="{3FEF28AA-25A7-6701-421F-B09917295CE9}"/>
                      </a:ext>
                    </a:extLst>
                  </p:cNvPr>
                  <p:cNvSpPr/>
                  <p:nvPr/>
                </p:nvSpPr>
                <p:spPr>
                  <a:xfrm>
                    <a:off x="9792028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8" name="正方形/長方形 47">
                    <a:extLst>
                      <a:ext uri="{FF2B5EF4-FFF2-40B4-BE49-F238E27FC236}">
                        <a16:creationId xmlns:a16="http://schemas.microsoft.com/office/drawing/2014/main" id="{78D8CA84-61AA-1645-47F3-42D872E0766A}"/>
                      </a:ext>
                    </a:extLst>
                  </p:cNvPr>
                  <p:cNvSpPr/>
                  <p:nvPr/>
                </p:nvSpPr>
                <p:spPr>
                  <a:xfrm>
                    <a:off x="9916838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49" name="正方形/長方形 48">
                    <a:extLst>
                      <a:ext uri="{FF2B5EF4-FFF2-40B4-BE49-F238E27FC236}">
                        <a16:creationId xmlns:a16="http://schemas.microsoft.com/office/drawing/2014/main" id="{D7AC3F6B-9EAB-0A3C-16F3-E9FACC79C92F}"/>
                      </a:ext>
                    </a:extLst>
                  </p:cNvPr>
                  <p:cNvSpPr/>
                  <p:nvPr/>
                </p:nvSpPr>
                <p:spPr>
                  <a:xfrm>
                    <a:off x="10310532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  <p:sp>
                <p:nvSpPr>
                  <p:cNvPr id="50" name="正方形/長方形 49">
                    <a:extLst>
                      <a:ext uri="{FF2B5EF4-FFF2-40B4-BE49-F238E27FC236}">
                        <a16:creationId xmlns:a16="http://schemas.microsoft.com/office/drawing/2014/main" id="{99113565-5C2A-85C9-3934-9405C9B44876}"/>
                      </a:ext>
                    </a:extLst>
                  </p:cNvPr>
                  <p:cNvSpPr/>
                  <p:nvPr/>
                </p:nvSpPr>
                <p:spPr>
                  <a:xfrm>
                    <a:off x="10435344" y="5978884"/>
                    <a:ext cx="37800" cy="1512000"/>
                  </a:xfrm>
                  <a:prstGeom prst="rect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ja-JP" altLang="en-US" sz="1134"/>
                  </a:p>
                </p:txBody>
              </p:sp>
            </p:grpSp>
          </p:grpSp>
          <p:pic>
            <p:nvPicPr>
              <p:cNvPr id="111" name="図 11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 title="IguanaTex Bitmap Display">
                <a:extLst>
                  <a:ext uri="{FF2B5EF4-FFF2-40B4-BE49-F238E27FC236}">
                    <a16:creationId xmlns:a16="http://schemas.microsoft.com/office/drawing/2014/main" id="{57FA0DCD-E5E7-44FF-B07C-48617A4A3E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30911" y="6126665"/>
                <a:ext cx="333345" cy="268871"/>
              </a:xfrm>
              <a:prstGeom prst="rect">
                <a:avLst/>
              </a:prstGeom>
            </p:spPr>
          </p:pic>
          <p:cxnSp>
            <p:nvCxnSpPr>
              <p:cNvPr id="118" name="直線矢印コネクタ 117">
                <a:extLst>
                  <a:ext uri="{FF2B5EF4-FFF2-40B4-BE49-F238E27FC236}">
                    <a16:creationId xmlns:a16="http://schemas.microsoft.com/office/drawing/2014/main" id="{0BC1D543-E7EC-4B52-1564-23E83A5E7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14767" y="5228253"/>
                <a:ext cx="86308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コネクタ 119">
                <a:extLst>
                  <a:ext uri="{FF2B5EF4-FFF2-40B4-BE49-F238E27FC236}">
                    <a16:creationId xmlns:a16="http://schemas.microsoft.com/office/drawing/2014/main" id="{A2C32F37-DB34-5C29-42F4-0621FBA531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697001" y="4237013"/>
                <a:ext cx="1139874" cy="4540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コネクタ 125">
                <a:extLst>
                  <a:ext uri="{FF2B5EF4-FFF2-40B4-BE49-F238E27FC236}">
                    <a16:creationId xmlns:a16="http://schemas.microsoft.com/office/drawing/2014/main" id="{AACA4D5E-2350-50B7-3268-C6A82D02C661}"/>
                  </a:ext>
                </a:extLst>
              </p:cNvPr>
              <p:cNvCxnSpPr>
                <a:cxnSpLocks/>
                <a:endCxn id="461" idx="3"/>
              </p:cNvCxnSpPr>
              <p:nvPr/>
            </p:nvCxnSpPr>
            <p:spPr>
              <a:xfrm flipH="1" flipV="1">
                <a:off x="17694548" y="4472052"/>
                <a:ext cx="1394878" cy="3764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コネクタ 127">
                <a:extLst>
                  <a:ext uri="{FF2B5EF4-FFF2-40B4-BE49-F238E27FC236}">
                    <a16:creationId xmlns:a16="http://schemas.microsoft.com/office/drawing/2014/main" id="{30D68DAB-6199-F424-7331-F1AC4CA44E62}"/>
                  </a:ext>
                </a:extLst>
              </p:cNvPr>
              <p:cNvCxnSpPr>
                <a:cxnSpLocks/>
                <a:endCxn id="469" idx="3"/>
              </p:cNvCxnSpPr>
              <p:nvPr/>
            </p:nvCxnSpPr>
            <p:spPr>
              <a:xfrm flipH="1" flipV="1">
                <a:off x="17694548" y="5407905"/>
                <a:ext cx="1291801" cy="550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>
                <a:extLst>
                  <a:ext uri="{FF2B5EF4-FFF2-40B4-BE49-F238E27FC236}">
                    <a16:creationId xmlns:a16="http://schemas.microsoft.com/office/drawing/2014/main" id="{6467D55A-9D09-4A7A-5C34-83B9A8D35F5D}"/>
                  </a:ext>
                </a:extLst>
              </p:cNvPr>
              <p:cNvCxnSpPr>
                <a:cxnSpLocks/>
                <a:endCxn id="471" idx="3"/>
              </p:cNvCxnSpPr>
              <p:nvPr/>
            </p:nvCxnSpPr>
            <p:spPr>
              <a:xfrm flipH="1">
                <a:off x="17694548" y="5540426"/>
                <a:ext cx="1517732" cy="7817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>
                <a:extLst>
                  <a:ext uri="{FF2B5EF4-FFF2-40B4-BE49-F238E27FC236}">
                    <a16:creationId xmlns:a16="http://schemas.microsoft.com/office/drawing/2014/main" id="{A7C2FEDB-4611-E2CC-3A00-272669DB07FC}"/>
                  </a:ext>
                </a:extLst>
              </p:cNvPr>
              <p:cNvCxnSpPr>
                <a:cxnSpLocks/>
                <a:endCxn id="465" idx="3"/>
              </p:cNvCxnSpPr>
              <p:nvPr/>
            </p:nvCxnSpPr>
            <p:spPr>
              <a:xfrm flipH="1" flipV="1">
                <a:off x="17694548" y="5090492"/>
                <a:ext cx="1905620" cy="32129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>
                <a:extLst>
                  <a:ext uri="{FF2B5EF4-FFF2-40B4-BE49-F238E27FC236}">
                    <a16:creationId xmlns:a16="http://schemas.microsoft.com/office/drawing/2014/main" id="{246E96FF-C97D-B53A-668A-704B81335A86}"/>
                  </a:ext>
                </a:extLst>
              </p:cNvPr>
              <p:cNvCxnSpPr>
                <a:cxnSpLocks/>
                <a:endCxn id="473" idx="3"/>
              </p:cNvCxnSpPr>
              <p:nvPr/>
            </p:nvCxnSpPr>
            <p:spPr>
              <a:xfrm flipH="1">
                <a:off x="17694548" y="5683851"/>
                <a:ext cx="2049332" cy="5531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1" name="グループ化 340">
                <a:extLst>
                  <a:ext uri="{FF2B5EF4-FFF2-40B4-BE49-F238E27FC236}">
                    <a16:creationId xmlns:a16="http://schemas.microsoft.com/office/drawing/2014/main" id="{EF36BD8D-8BDE-A48C-D127-92E5AF833B21}"/>
                  </a:ext>
                </a:extLst>
              </p:cNvPr>
              <p:cNvGrpSpPr/>
              <p:nvPr/>
            </p:nvGrpSpPr>
            <p:grpSpPr>
              <a:xfrm>
                <a:off x="14536558" y="6498798"/>
                <a:ext cx="1212054" cy="351164"/>
                <a:chOff x="6327570" y="8875651"/>
                <a:chExt cx="1212054" cy="351164"/>
              </a:xfrm>
            </p:grpSpPr>
            <p:pic>
              <p:nvPicPr>
                <p:cNvPr id="336" name="図 33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 title="IguanaTex Bitmap Display">
                  <a:extLst>
                    <a:ext uri="{FF2B5EF4-FFF2-40B4-BE49-F238E27FC236}">
                      <a16:creationId xmlns:a16="http://schemas.microsoft.com/office/drawing/2014/main" id="{34705F52-EE8D-B315-265E-66C2C0B7718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1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7570" y="8875651"/>
                  <a:ext cx="1212054" cy="152421"/>
                </a:xfrm>
                <a:prstGeom prst="rect">
                  <a:avLst/>
                </a:prstGeom>
              </p:spPr>
            </p:pic>
            <p:pic>
              <p:nvPicPr>
                <p:cNvPr id="340" name="図 33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C579724F-21D5-874E-C5B2-7CF0BA270F2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4"/>
                  </p:custDataLst>
                </p:nvPr>
              </p:nvPicPr>
              <p:blipFill>
                <a:blip r:embed="rId1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53775" y="9071955"/>
                  <a:ext cx="959644" cy="15486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グループ化 72">
                <a:extLst>
                  <a:ext uri="{FF2B5EF4-FFF2-40B4-BE49-F238E27FC236}">
                    <a16:creationId xmlns:a16="http://schemas.microsoft.com/office/drawing/2014/main" id="{8947736B-F965-C34F-0553-4C9CA3D5876A}"/>
                  </a:ext>
                </a:extLst>
              </p:cNvPr>
              <p:cNvGrpSpPr/>
              <p:nvPr/>
            </p:nvGrpSpPr>
            <p:grpSpPr>
              <a:xfrm>
                <a:off x="16164733" y="4222443"/>
                <a:ext cx="969140" cy="985241"/>
                <a:chOff x="16280398" y="4015554"/>
                <a:chExt cx="969140" cy="985241"/>
              </a:xfrm>
            </p:grpSpPr>
            <p:grpSp>
              <p:nvGrpSpPr>
                <p:cNvPr id="439" name="グループ化 438">
                  <a:extLst>
                    <a:ext uri="{FF2B5EF4-FFF2-40B4-BE49-F238E27FC236}">
                      <a16:creationId xmlns:a16="http://schemas.microsoft.com/office/drawing/2014/main" id="{200BBEB4-5B6C-5E02-5821-9BFED39C88B8}"/>
                    </a:ext>
                  </a:extLst>
                </p:cNvPr>
                <p:cNvGrpSpPr/>
                <p:nvPr/>
              </p:nvGrpSpPr>
              <p:grpSpPr>
                <a:xfrm>
                  <a:off x="16280398" y="4015554"/>
                  <a:ext cx="969140" cy="985241"/>
                  <a:chOff x="8112617" y="5682053"/>
                  <a:chExt cx="969140" cy="985241"/>
                </a:xfrm>
              </p:grpSpPr>
              <p:pic>
                <p:nvPicPr>
                  <p:cNvPr id="150" name="図 14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23CEBC63-FDF9-F6E9-9E02-EC064F88C60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0"/>
                    </p:custDataLst>
                  </p:nvPr>
                </p:nvPicPr>
                <p:blipFill>
                  <a:blip r:embed="rId1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03423" y="6297122"/>
                    <a:ext cx="189000" cy="189000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pic>
                <p:nvPicPr>
                  <p:cNvPr id="155" name="図 154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108EBB42-4C28-72C5-D525-48B973CD0A94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1"/>
                    </p:custDataLst>
                  </p:nvPr>
                </p:nvPicPr>
                <p:blipFill rotWithShape="1">
                  <a:blip r:embed="rId12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4674" b="16772"/>
                  <a:stretch/>
                </p:blipFill>
                <p:spPr>
                  <a:xfrm>
                    <a:off x="8414807" y="5682053"/>
                    <a:ext cx="180166" cy="985241"/>
                  </a:xfrm>
                  <a:prstGeom prst="rect">
                    <a:avLst/>
                  </a:prstGeom>
                  <a:scene3d>
                    <a:camera prst="isometricOffAxis2Top"/>
                    <a:lightRig rig="threePt" dir="t"/>
                  </a:scene3d>
                </p:spPr>
              </p:pic>
              <p:pic>
                <p:nvPicPr>
                  <p:cNvPr id="158" name="図 15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 title="IguanaTex Bitmap Display">
                    <a:extLst>
                      <a:ext uri="{FF2B5EF4-FFF2-40B4-BE49-F238E27FC236}">
                        <a16:creationId xmlns:a16="http://schemas.microsoft.com/office/drawing/2014/main" id="{6F84AE4C-D4E7-ADBC-C813-0E2D277118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42"/>
                    </p:custDataLst>
                  </p:nvPr>
                </p:nvPicPr>
                <p:blipFill rotWithShape="1">
                  <a:blip r:embed="rId1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7027" b="2542"/>
                  <a:stretch/>
                </p:blipFill>
                <p:spPr>
                  <a:xfrm>
                    <a:off x="8112617" y="6179087"/>
                    <a:ext cx="969140" cy="182266"/>
                  </a:xfrm>
                  <a:prstGeom prst="rect">
                    <a:avLst/>
                  </a:prstGeom>
                  <a:scene3d>
                    <a:camera prst="isometricOffAxis2Right"/>
                    <a:lightRig rig="threePt" dir="t"/>
                  </a:scene3d>
                </p:spPr>
              </p:pic>
            </p:grpSp>
            <p:grpSp>
              <p:nvGrpSpPr>
                <p:cNvPr id="422" name="グループ化 421">
                  <a:extLst>
                    <a:ext uri="{FF2B5EF4-FFF2-40B4-BE49-F238E27FC236}">
                      <a16:creationId xmlns:a16="http://schemas.microsoft.com/office/drawing/2014/main" id="{DC029481-A20B-4763-7D65-29996C9083AB}"/>
                    </a:ext>
                  </a:extLst>
                </p:cNvPr>
                <p:cNvGrpSpPr/>
                <p:nvPr/>
              </p:nvGrpSpPr>
              <p:grpSpPr>
                <a:xfrm>
                  <a:off x="16375746" y="4355338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23" name="グループ化 422">
                    <a:extLst>
                      <a:ext uri="{FF2B5EF4-FFF2-40B4-BE49-F238E27FC236}">
                        <a16:creationId xmlns:a16="http://schemas.microsoft.com/office/drawing/2014/main" id="{BCD5C83D-8BE8-DF55-267A-5775D1E1496C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34" name="直線コネクタ 433">
                      <a:extLst>
                        <a:ext uri="{FF2B5EF4-FFF2-40B4-BE49-F238E27FC236}">
                          <a16:creationId xmlns:a16="http://schemas.microsoft.com/office/drawing/2014/main" id="{18288CBC-08B9-DF38-25AF-CB63818B76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直線コネクタ 434">
                      <a:extLst>
                        <a:ext uri="{FF2B5EF4-FFF2-40B4-BE49-F238E27FC236}">
                          <a16:creationId xmlns:a16="http://schemas.microsoft.com/office/drawing/2014/main" id="{D9CC50F3-35A5-E8EA-2AB0-C2B8B46F762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直線コネクタ 435">
                      <a:extLst>
                        <a:ext uri="{FF2B5EF4-FFF2-40B4-BE49-F238E27FC236}">
                          <a16:creationId xmlns:a16="http://schemas.microsoft.com/office/drawing/2014/main" id="{C77589A2-E2E7-982B-7CBF-D088928A897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直線コネクタ 436">
                      <a:extLst>
                        <a:ext uri="{FF2B5EF4-FFF2-40B4-BE49-F238E27FC236}">
                          <a16:creationId xmlns:a16="http://schemas.microsoft.com/office/drawing/2014/main" id="{5B00AFF2-007C-5191-C16F-8E40AF4F7F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4" name="グループ化 423">
                    <a:extLst>
                      <a:ext uri="{FF2B5EF4-FFF2-40B4-BE49-F238E27FC236}">
                        <a16:creationId xmlns:a16="http://schemas.microsoft.com/office/drawing/2014/main" id="{C7E560B1-6385-459A-6636-7D7E3C44316A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30" name="直線コネクタ 429">
                      <a:extLst>
                        <a:ext uri="{FF2B5EF4-FFF2-40B4-BE49-F238E27FC236}">
                          <a16:creationId xmlns:a16="http://schemas.microsoft.com/office/drawing/2014/main" id="{46CEDADE-53C7-2BD9-E5D7-116DB911FBA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直線コネクタ 430">
                      <a:extLst>
                        <a:ext uri="{FF2B5EF4-FFF2-40B4-BE49-F238E27FC236}">
                          <a16:creationId xmlns:a16="http://schemas.microsoft.com/office/drawing/2014/main" id="{504161F4-F5B7-4267-B601-B996C484D3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直線コネクタ 431">
                      <a:extLst>
                        <a:ext uri="{FF2B5EF4-FFF2-40B4-BE49-F238E27FC236}">
                          <a16:creationId xmlns:a16="http://schemas.microsoft.com/office/drawing/2014/main" id="{17713F69-AA39-9512-696A-3013270812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直線コネクタ 432">
                      <a:extLst>
                        <a:ext uri="{FF2B5EF4-FFF2-40B4-BE49-F238E27FC236}">
                          <a16:creationId xmlns:a16="http://schemas.microsoft.com/office/drawing/2014/main" id="{A01F487D-E2E5-11AA-0396-DC4957616D4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5" name="グループ化 424">
                    <a:extLst>
                      <a:ext uri="{FF2B5EF4-FFF2-40B4-BE49-F238E27FC236}">
                        <a16:creationId xmlns:a16="http://schemas.microsoft.com/office/drawing/2014/main" id="{49E7BCDF-99BC-5262-1309-E7571B4A7F11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26" name="直線コネクタ 425">
                      <a:extLst>
                        <a:ext uri="{FF2B5EF4-FFF2-40B4-BE49-F238E27FC236}">
                          <a16:creationId xmlns:a16="http://schemas.microsoft.com/office/drawing/2014/main" id="{65105902-5912-AA1F-6902-9F7C1148DB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7" name="直線コネクタ 426">
                      <a:extLst>
                        <a:ext uri="{FF2B5EF4-FFF2-40B4-BE49-F238E27FC236}">
                          <a16:creationId xmlns:a16="http://schemas.microsoft.com/office/drawing/2014/main" id="{91DD7417-44BC-0502-F776-12B511A8387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8" name="直線コネクタ 427">
                      <a:extLst>
                        <a:ext uri="{FF2B5EF4-FFF2-40B4-BE49-F238E27FC236}">
                          <a16:creationId xmlns:a16="http://schemas.microsoft.com/office/drawing/2014/main" id="{63976BAA-E129-B839-EDC8-C372E09966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9" name="直線コネクタ 428">
                      <a:extLst>
                        <a:ext uri="{FF2B5EF4-FFF2-40B4-BE49-F238E27FC236}">
                          <a16:creationId xmlns:a16="http://schemas.microsoft.com/office/drawing/2014/main" id="{BA3CBF79-BD35-ECCA-4555-CCE40B47A79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rgbClr val="FF0000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67" name="グループ化 466">
                <a:extLst>
                  <a:ext uri="{FF2B5EF4-FFF2-40B4-BE49-F238E27FC236}">
                    <a16:creationId xmlns:a16="http://schemas.microsoft.com/office/drawing/2014/main" id="{3E40575E-DC6D-FC2C-ACE1-027977AE3B1D}"/>
                  </a:ext>
                </a:extLst>
              </p:cNvPr>
              <p:cNvGrpSpPr/>
              <p:nvPr/>
            </p:nvGrpSpPr>
            <p:grpSpPr>
              <a:xfrm>
                <a:off x="17549535" y="4181601"/>
                <a:ext cx="145013" cy="988648"/>
                <a:chOff x="9045945" y="5641211"/>
                <a:chExt cx="145013" cy="988648"/>
              </a:xfrm>
            </p:grpSpPr>
            <p:sp>
              <p:nvSpPr>
                <p:cNvPr id="290" name="正方形/長方形 289">
                  <a:extLst>
                    <a:ext uri="{FF2B5EF4-FFF2-40B4-BE49-F238E27FC236}">
                      <a16:creationId xmlns:a16="http://schemas.microsoft.com/office/drawing/2014/main" id="{CE030E17-4B22-6653-2770-B60FB44543D9}"/>
                    </a:ext>
                  </a:extLst>
                </p:cNvPr>
                <p:cNvSpPr/>
                <p:nvPr/>
              </p:nvSpPr>
              <p:spPr>
                <a:xfrm>
                  <a:off x="9045945" y="564121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60" name="図 4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94249087-F15B-9D4D-A24D-7E0FFF5B193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6336278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61" name="正方形/長方形 460">
                  <a:extLst>
                    <a:ext uri="{FF2B5EF4-FFF2-40B4-BE49-F238E27FC236}">
                      <a16:creationId xmlns:a16="http://schemas.microsoft.com/office/drawing/2014/main" id="{89285CFB-B5B9-EEA6-2177-DD7366D66287}"/>
                    </a:ext>
                  </a:extLst>
                </p:cNvPr>
                <p:cNvSpPr/>
                <p:nvPr/>
              </p:nvSpPr>
              <p:spPr>
                <a:xfrm>
                  <a:off x="9045945" y="585190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2" name="正方形/長方形 461">
                  <a:extLst>
                    <a:ext uri="{FF2B5EF4-FFF2-40B4-BE49-F238E27FC236}">
                      <a16:creationId xmlns:a16="http://schemas.microsoft.com/office/drawing/2014/main" id="{CDC4484C-BE8C-E194-831E-73538BE9DED6}"/>
                    </a:ext>
                  </a:extLst>
                </p:cNvPr>
                <p:cNvSpPr/>
                <p:nvPr/>
              </p:nvSpPr>
              <p:spPr>
                <a:xfrm>
                  <a:off x="9045945" y="6061551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65" name="正方形/長方形 464">
                  <a:extLst>
                    <a:ext uri="{FF2B5EF4-FFF2-40B4-BE49-F238E27FC236}">
                      <a16:creationId xmlns:a16="http://schemas.microsoft.com/office/drawing/2014/main" id="{57B3F655-1D40-74D7-3E22-2E5CA5B90D72}"/>
                    </a:ext>
                  </a:extLst>
                </p:cNvPr>
                <p:cNvSpPr/>
                <p:nvPr/>
              </p:nvSpPr>
              <p:spPr>
                <a:xfrm>
                  <a:off x="9045945" y="6470345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sp>
            <p:nvSpPr>
              <p:cNvPr id="466" name="四角形: 角を丸くする 465">
                <a:extLst>
                  <a:ext uri="{FF2B5EF4-FFF2-40B4-BE49-F238E27FC236}">
                    <a16:creationId xmlns:a16="http://schemas.microsoft.com/office/drawing/2014/main" id="{A956804A-EE69-81CA-921A-015DFED5E4E2}"/>
                  </a:ext>
                </a:extLst>
              </p:cNvPr>
              <p:cNvSpPr/>
              <p:nvPr/>
            </p:nvSpPr>
            <p:spPr>
              <a:xfrm>
                <a:off x="16196886" y="4053920"/>
                <a:ext cx="1580675" cy="2358884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ja-JP" altLang="en-US" sz="1134"/>
              </a:p>
            </p:txBody>
          </p:sp>
          <p:grpSp>
            <p:nvGrpSpPr>
              <p:cNvPr id="458" name="グループ化 457">
                <a:extLst>
                  <a:ext uri="{FF2B5EF4-FFF2-40B4-BE49-F238E27FC236}">
                    <a16:creationId xmlns:a16="http://schemas.microsoft.com/office/drawing/2014/main" id="{FCD96717-4DF3-2016-4628-D39F0CE21555}"/>
                  </a:ext>
                </a:extLst>
              </p:cNvPr>
              <p:cNvGrpSpPr/>
              <p:nvPr/>
            </p:nvGrpSpPr>
            <p:grpSpPr>
              <a:xfrm>
                <a:off x="16143716" y="5335907"/>
                <a:ext cx="990601" cy="950266"/>
                <a:chOff x="8091600" y="6935435"/>
                <a:chExt cx="990601" cy="950266"/>
              </a:xfrm>
            </p:grpSpPr>
            <p:pic>
              <p:nvPicPr>
                <p:cNvPr id="282" name="図 281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847A1E54-7C91-5395-4EA2-1FE192042D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1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6196" y="7541592"/>
                  <a:ext cx="189000" cy="189000"/>
                </a:xfrm>
                <a:prstGeom prst="rect">
                  <a:avLst/>
                </a:prstGeom>
                <a:scene3d>
                  <a:camera prst="isometricOffAxis2Left"/>
                  <a:lightRig rig="threePt" dir="t"/>
                </a:scene3d>
              </p:spPr>
            </p:pic>
            <p:pic>
              <p:nvPicPr>
                <p:cNvPr id="278" name="図 277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9B38051-D0BF-9203-85BF-CE4B0237774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 rotWithShape="1">
                <a:blip r:embed="rId1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" r="718" b="19727"/>
                <a:stretch/>
              </p:blipFill>
              <p:spPr>
                <a:xfrm>
                  <a:off x="8407324" y="6935435"/>
                  <a:ext cx="187640" cy="950266"/>
                </a:xfrm>
                <a:prstGeom prst="rect">
                  <a:avLst/>
                </a:prstGeom>
                <a:scene3d>
                  <a:camera prst="isometricOffAxis2Top"/>
                  <a:lightRig rig="threePt" dir="t"/>
                </a:scene3d>
              </p:spPr>
            </p:pic>
            <p:pic>
              <p:nvPicPr>
                <p:cNvPr id="286" name="図 285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 title="IguanaTex Bitmap Display">
                  <a:extLst>
                    <a:ext uri="{FF2B5EF4-FFF2-40B4-BE49-F238E27FC236}">
                      <a16:creationId xmlns:a16="http://schemas.microsoft.com/office/drawing/2014/main" id="{6DFE1C8E-7A15-337D-610A-C0E5A8909FF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 rotWithShape="1">
                <a:blip r:embed="rId1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190" b="2542"/>
                <a:stretch/>
              </p:blipFill>
              <p:spPr>
                <a:xfrm>
                  <a:off x="8091600" y="7424129"/>
                  <a:ext cx="990601" cy="182266"/>
                </a:xfrm>
                <a:prstGeom prst="rect">
                  <a:avLst/>
                </a:prstGeom>
                <a:scene3d>
                  <a:camera prst="isometricOffAxis2Right"/>
                  <a:lightRig rig="threePt" dir="t"/>
                </a:scene3d>
              </p:spPr>
            </p:pic>
            <p:grpSp>
              <p:nvGrpSpPr>
                <p:cNvPr id="441" name="グループ化 440">
                  <a:extLst>
                    <a:ext uri="{FF2B5EF4-FFF2-40B4-BE49-F238E27FC236}">
                      <a16:creationId xmlns:a16="http://schemas.microsoft.com/office/drawing/2014/main" id="{7E09A8FD-9A97-CD68-6F79-72245E700961}"/>
                    </a:ext>
                  </a:extLst>
                </p:cNvPr>
                <p:cNvGrpSpPr/>
                <p:nvPr/>
              </p:nvGrpSpPr>
              <p:grpSpPr>
                <a:xfrm>
                  <a:off x="8202734" y="7256610"/>
                  <a:ext cx="604824" cy="485171"/>
                  <a:chOff x="6993315" y="5535840"/>
                  <a:chExt cx="604824" cy="485171"/>
                </a:xfrm>
              </p:grpSpPr>
              <p:grpSp>
                <p:nvGrpSpPr>
                  <p:cNvPr id="442" name="グループ化 441">
                    <a:extLst>
                      <a:ext uri="{FF2B5EF4-FFF2-40B4-BE49-F238E27FC236}">
                        <a16:creationId xmlns:a16="http://schemas.microsoft.com/office/drawing/2014/main" id="{515D963C-6C47-8ADF-3D43-C8375F1D1646}"/>
                      </a:ext>
                    </a:extLst>
                  </p:cNvPr>
                  <p:cNvGrpSpPr/>
                  <p:nvPr/>
                </p:nvGrpSpPr>
                <p:grpSpPr>
                  <a:xfrm>
                    <a:off x="6994137" y="5809873"/>
                    <a:ext cx="176605" cy="211138"/>
                    <a:chOff x="6994137" y="5809873"/>
                    <a:chExt cx="176605" cy="211138"/>
                  </a:xfrm>
                </p:grpSpPr>
                <p:cxnSp>
                  <p:nvCxnSpPr>
                    <p:cNvPr id="453" name="直線コネクタ 452">
                      <a:extLst>
                        <a:ext uri="{FF2B5EF4-FFF2-40B4-BE49-F238E27FC236}">
                          <a16:creationId xmlns:a16="http://schemas.microsoft.com/office/drawing/2014/main" id="{AFF72AE0-C3ED-E33B-B484-DB25A521825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163362" y="5834321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4" name="直線コネクタ 453">
                      <a:extLst>
                        <a:ext uri="{FF2B5EF4-FFF2-40B4-BE49-F238E27FC236}">
                          <a16:creationId xmlns:a16="http://schemas.microsoft.com/office/drawing/2014/main" id="{10296251-D939-FC1D-9BB4-A507D76471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6996686" y="5811263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5" name="直線コネクタ 454">
                      <a:extLst>
                        <a:ext uri="{FF2B5EF4-FFF2-40B4-BE49-F238E27FC236}">
                          <a16:creationId xmlns:a16="http://schemas.microsoft.com/office/drawing/2014/main" id="{FF6F4CF3-4FB4-C64B-9EE8-821AB60C10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988319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6" name="直線コネクタ 455">
                      <a:extLst>
                        <a:ext uri="{FF2B5EF4-FFF2-40B4-BE49-F238E27FC236}">
                          <a16:creationId xmlns:a16="http://schemas.microsoft.com/office/drawing/2014/main" id="{AC0820FC-301F-ABC5-B4A0-9F928B7B33A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94137" y="5809873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3" name="グループ化 442">
                    <a:extLst>
                      <a:ext uri="{FF2B5EF4-FFF2-40B4-BE49-F238E27FC236}">
                        <a16:creationId xmlns:a16="http://schemas.microsoft.com/office/drawing/2014/main" id="{A0626DD8-1135-B130-CB20-A85E8C908FB1}"/>
                      </a:ext>
                    </a:extLst>
                  </p:cNvPr>
                  <p:cNvGrpSpPr/>
                  <p:nvPr/>
                </p:nvGrpSpPr>
                <p:grpSpPr>
                  <a:xfrm>
                    <a:off x="7419867" y="5535840"/>
                    <a:ext cx="178272" cy="213459"/>
                    <a:chOff x="7510100" y="5482680"/>
                    <a:chExt cx="178272" cy="213459"/>
                  </a:xfrm>
                </p:grpSpPr>
                <p:cxnSp>
                  <p:nvCxnSpPr>
                    <p:cNvPr id="449" name="直線コネクタ 448">
                      <a:extLst>
                        <a:ext uri="{FF2B5EF4-FFF2-40B4-BE49-F238E27FC236}">
                          <a16:creationId xmlns:a16="http://schemas.microsoft.com/office/drawing/2014/main" id="{E4E903B9-7350-EA22-0BA0-E728DADCE7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681773" y="5509449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0" name="直線コネクタ 449">
                      <a:extLst>
                        <a:ext uri="{FF2B5EF4-FFF2-40B4-BE49-F238E27FC236}">
                          <a16:creationId xmlns:a16="http://schemas.microsoft.com/office/drawing/2014/main" id="{352FC316-D24B-31CD-5D72-33B54DCBA1B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7520086" y="5482680"/>
                      <a:ext cx="0" cy="186690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1" name="直線コネクタ 450">
                      <a:extLst>
                        <a:ext uri="{FF2B5EF4-FFF2-40B4-BE49-F238E27FC236}">
                          <a16:creationId xmlns:a16="http://schemas.microsoft.com/office/drawing/2014/main" id="{EA0075C2-5E04-BA5D-95A0-D67AE7234A1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1767" y="5486496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2" name="直線コネクタ 451">
                      <a:extLst>
                        <a:ext uri="{FF2B5EF4-FFF2-40B4-BE49-F238E27FC236}">
                          <a16:creationId xmlns:a16="http://schemas.microsoft.com/office/drawing/2014/main" id="{D2A01E7C-38EA-10C4-F516-8AD4B80650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510100" y="5655834"/>
                      <a:ext cx="176605" cy="27073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4" name="グループ化 443">
                    <a:extLst>
                      <a:ext uri="{FF2B5EF4-FFF2-40B4-BE49-F238E27FC236}">
                        <a16:creationId xmlns:a16="http://schemas.microsoft.com/office/drawing/2014/main" id="{FC26F16F-0228-B84A-8C1E-45045B1E6090}"/>
                      </a:ext>
                    </a:extLst>
                  </p:cNvPr>
                  <p:cNvGrpSpPr/>
                  <p:nvPr/>
                </p:nvGrpSpPr>
                <p:grpSpPr>
                  <a:xfrm>
                    <a:off x="6993315" y="5537184"/>
                    <a:ext cx="600282" cy="480377"/>
                    <a:chOff x="6993315" y="5537184"/>
                    <a:chExt cx="600282" cy="480377"/>
                  </a:xfrm>
                </p:grpSpPr>
                <p:cxnSp>
                  <p:nvCxnSpPr>
                    <p:cNvPr id="445" name="直線コネクタ 444">
                      <a:extLst>
                        <a:ext uri="{FF2B5EF4-FFF2-40B4-BE49-F238E27FC236}">
                          <a16:creationId xmlns:a16="http://schemas.microsoft.com/office/drawing/2014/main" id="{F0536270-5701-896C-7C29-6115EFD70FD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742080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直線コネクタ 445">
                      <a:extLst>
                        <a:ext uri="{FF2B5EF4-FFF2-40B4-BE49-F238E27FC236}">
                          <a16:creationId xmlns:a16="http://schemas.microsoft.com/office/drawing/2014/main" id="{9688A5AA-B0AA-B132-7BE5-D8F9AF09F33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161367" y="5564341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直線コネクタ 446">
                      <a:extLst>
                        <a:ext uri="{FF2B5EF4-FFF2-40B4-BE49-F238E27FC236}">
                          <a16:creationId xmlns:a16="http://schemas.microsoft.com/office/drawing/2014/main" id="{C8F65270-3B8A-E8A1-FE41-4C8ED850D4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3315" y="5537184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直線コネクタ 447">
                      <a:extLst>
                        <a:ext uri="{FF2B5EF4-FFF2-40B4-BE49-F238E27FC236}">
                          <a16:creationId xmlns:a16="http://schemas.microsoft.com/office/drawing/2014/main" id="{C4EA165C-8DBC-21BF-E638-28F8B654E5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995347" y="5712683"/>
                      <a:ext cx="432230" cy="275481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  <a:prstDash val="sysDot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474" name="グループ化 473">
                <a:extLst>
                  <a:ext uri="{FF2B5EF4-FFF2-40B4-BE49-F238E27FC236}">
                    <a16:creationId xmlns:a16="http://schemas.microsoft.com/office/drawing/2014/main" id="{5C33FB00-DCFD-BA53-D8C6-C2E4A1298632}"/>
                  </a:ext>
                </a:extLst>
              </p:cNvPr>
              <p:cNvGrpSpPr/>
              <p:nvPr/>
            </p:nvGrpSpPr>
            <p:grpSpPr>
              <a:xfrm>
                <a:off x="17549535" y="5328148"/>
                <a:ext cx="145013" cy="988648"/>
                <a:chOff x="9045945" y="6917516"/>
                <a:chExt cx="145013" cy="988648"/>
              </a:xfrm>
            </p:grpSpPr>
            <p:sp>
              <p:nvSpPr>
                <p:cNvPr id="469" name="正方形/長方形 468">
                  <a:extLst>
                    <a:ext uri="{FF2B5EF4-FFF2-40B4-BE49-F238E27FC236}">
                      <a16:creationId xmlns:a16="http://schemas.microsoft.com/office/drawing/2014/main" id="{89F04B8A-4413-D461-9A4E-8DB08B7485FE}"/>
                    </a:ext>
                  </a:extLst>
                </p:cNvPr>
                <p:cNvSpPr/>
                <p:nvPr/>
              </p:nvSpPr>
              <p:spPr>
                <a:xfrm>
                  <a:off x="9045945" y="691751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pic>
              <p:nvPicPr>
                <p:cNvPr id="470" name="図 46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 title="IguanaTex Bitmap Display">
                  <a:extLst>
                    <a:ext uri="{FF2B5EF4-FFF2-40B4-BE49-F238E27FC236}">
                      <a16:creationId xmlns:a16="http://schemas.microsoft.com/office/drawing/2014/main" id="{AFE7868A-94EE-2F13-84ED-1E681AF06F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1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9017880" y="7612583"/>
                  <a:ext cx="201143" cy="21943"/>
                </a:xfrm>
                <a:prstGeom prst="rect">
                  <a:avLst/>
                </a:prstGeom>
              </p:spPr>
            </p:pic>
            <p:sp>
              <p:nvSpPr>
                <p:cNvPr id="471" name="正方形/長方形 470">
                  <a:extLst>
                    <a:ext uri="{FF2B5EF4-FFF2-40B4-BE49-F238E27FC236}">
                      <a16:creationId xmlns:a16="http://schemas.microsoft.com/office/drawing/2014/main" id="{DF70108F-CFD2-AE94-2107-696A2C317E4E}"/>
                    </a:ext>
                  </a:extLst>
                </p:cNvPr>
                <p:cNvSpPr/>
                <p:nvPr/>
              </p:nvSpPr>
              <p:spPr>
                <a:xfrm>
                  <a:off x="9045945" y="712821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2" name="正方形/長方形 471">
                  <a:extLst>
                    <a:ext uri="{FF2B5EF4-FFF2-40B4-BE49-F238E27FC236}">
                      <a16:creationId xmlns:a16="http://schemas.microsoft.com/office/drawing/2014/main" id="{8F4B58BF-EBB8-B254-7EAD-975E45A63CD2}"/>
                    </a:ext>
                  </a:extLst>
                </p:cNvPr>
                <p:cNvSpPr/>
                <p:nvPr/>
              </p:nvSpPr>
              <p:spPr>
                <a:xfrm>
                  <a:off x="9045945" y="7337856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sp>
              <p:nvSpPr>
                <p:cNvPr id="473" name="正方形/長方形 472">
                  <a:extLst>
                    <a:ext uri="{FF2B5EF4-FFF2-40B4-BE49-F238E27FC236}">
                      <a16:creationId xmlns:a16="http://schemas.microsoft.com/office/drawing/2014/main" id="{0BD4B900-B182-A7A6-2DF5-778403351171}"/>
                    </a:ext>
                  </a:extLst>
                </p:cNvPr>
                <p:cNvSpPr/>
                <p:nvPr/>
              </p:nvSpPr>
              <p:spPr>
                <a:xfrm>
                  <a:off x="9045945" y="7746650"/>
                  <a:ext cx="145013" cy="159514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</p:grp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FE8D48BC-BF15-6962-DD71-5D89EBF2CCE9}"/>
                  </a:ext>
                </a:extLst>
              </p:cNvPr>
              <p:cNvGrpSpPr/>
              <p:nvPr/>
            </p:nvGrpSpPr>
            <p:grpSpPr>
              <a:xfrm>
                <a:off x="12420394" y="6498798"/>
                <a:ext cx="959644" cy="351014"/>
                <a:chOff x="11833483" y="6566863"/>
                <a:chExt cx="959644" cy="351014"/>
              </a:xfrm>
            </p:grpSpPr>
            <p:pic>
              <p:nvPicPr>
                <p:cNvPr id="63" name="図 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 title="IguanaTex Bitmap Display">
                  <a:extLst>
                    <a:ext uri="{FF2B5EF4-FFF2-40B4-BE49-F238E27FC236}">
                      <a16:creationId xmlns:a16="http://schemas.microsoft.com/office/drawing/2014/main" id="{CCCA7CE6-F7D1-9C59-63B4-A427B547844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1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53603" y="6566863"/>
                  <a:ext cx="919405" cy="152421"/>
                </a:xfrm>
                <a:prstGeom prst="rect">
                  <a:avLst/>
                </a:prstGeom>
              </p:spPr>
            </p:pic>
            <p:pic>
              <p:nvPicPr>
                <p:cNvPr id="58" name="図 5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37FE49FA-90BA-30B4-1482-BA47302B68C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1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33483" y="6763017"/>
                  <a:ext cx="959644" cy="154860"/>
                </a:xfrm>
                <a:prstGeom prst="rect">
                  <a:avLst/>
                </a:prstGeom>
              </p:spPr>
            </p:pic>
          </p:grpSp>
          <p:grpSp>
            <p:nvGrpSpPr>
              <p:cNvPr id="72" name="グループ化 71">
                <a:extLst>
                  <a:ext uri="{FF2B5EF4-FFF2-40B4-BE49-F238E27FC236}">
                    <a16:creationId xmlns:a16="http://schemas.microsoft.com/office/drawing/2014/main" id="{3B991FC3-9AA2-7E2F-3111-33F0B6715865}"/>
                  </a:ext>
                </a:extLst>
              </p:cNvPr>
              <p:cNvGrpSpPr/>
              <p:nvPr/>
            </p:nvGrpSpPr>
            <p:grpSpPr>
              <a:xfrm>
                <a:off x="14519244" y="3869273"/>
                <a:ext cx="1446038" cy="2543531"/>
                <a:chOff x="14183435" y="3662384"/>
                <a:chExt cx="1446038" cy="2543531"/>
              </a:xfrm>
            </p:grpSpPr>
            <p:sp>
              <p:nvSpPr>
                <p:cNvPr id="156" name="四角形: 角を丸くする 155">
                  <a:extLst>
                    <a:ext uri="{FF2B5EF4-FFF2-40B4-BE49-F238E27FC236}">
                      <a16:creationId xmlns:a16="http://schemas.microsoft.com/office/drawing/2014/main" id="{87D522C0-A1A3-BBD9-EB51-A00FE2EB1F6F}"/>
                    </a:ext>
                  </a:extLst>
                </p:cNvPr>
                <p:cNvSpPr/>
                <p:nvPr/>
              </p:nvSpPr>
              <p:spPr>
                <a:xfrm>
                  <a:off x="14183435" y="3847031"/>
                  <a:ext cx="1246683" cy="2358884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ja-JP" altLang="en-US" sz="1134"/>
                </a:p>
              </p:txBody>
            </p:sp>
            <p:grpSp>
              <p:nvGrpSpPr>
                <p:cNvPr id="482" name="グループ化 481">
                  <a:extLst>
                    <a:ext uri="{FF2B5EF4-FFF2-40B4-BE49-F238E27FC236}">
                      <a16:creationId xmlns:a16="http://schemas.microsoft.com/office/drawing/2014/main" id="{1F6733B0-CC88-E6D6-9D0C-90D334FD8870}"/>
                    </a:ext>
                  </a:extLst>
                </p:cNvPr>
                <p:cNvGrpSpPr/>
                <p:nvPr/>
              </p:nvGrpSpPr>
              <p:grpSpPr>
                <a:xfrm>
                  <a:off x="14220165" y="3662384"/>
                  <a:ext cx="1401566" cy="1342489"/>
                  <a:chOff x="6500196" y="5331193"/>
                  <a:chExt cx="1401566" cy="1342489"/>
                </a:xfrm>
              </p:grpSpPr>
              <p:grpSp>
                <p:nvGrpSpPr>
                  <p:cNvPr id="284" name="グループ化 283">
                    <a:extLst>
                      <a:ext uri="{FF2B5EF4-FFF2-40B4-BE49-F238E27FC236}">
                        <a16:creationId xmlns:a16="http://schemas.microsoft.com/office/drawing/2014/main" id="{9597F04A-013A-4AAB-E8C4-EDB2877D8634}"/>
                      </a:ext>
                    </a:extLst>
                  </p:cNvPr>
                  <p:cNvGrpSpPr/>
                  <p:nvPr/>
                </p:nvGrpSpPr>
                <p:grpSpPr>
                  <a:xfrm>
                    <a:off x="6500196" y="5331193"/>
                    <a:ext cx="1401566" cy="1342489"/>
                    <a:chOff x="6500196" y="5331193"/>
                    <a:chExt cx="1401566" cy="1342489"/>
                  </a:xfrm>
                </p:grpSpPr>
                <p:pic>
                  <p:nvPicPr>
                    <p:cNvPr id="260" name="図 25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B4299D9-E9CE-5ED1-18D4-6C7CF6FCC273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30"/>
                      </p:custDataLst>
                    </p:nvPr>
                  </p:nvPicPr>
                  <p:blipFill>
                    <a:blip r:embed="rId12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0196" y="5940882"/>
                      <a:ext cx="732800" cy="7328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277" name="図 27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98858DE-7A0D-0A9B-FBC5-F0B38C7EBDA7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31"/>
                      </p:custDataLst>
                    </p:nvPr>
                  </p:nvPicPr>
                  <p:blipFill>
                    <a:blip r:embed="rId12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3117" y="5331193"/>
                      <a:ext cx="732800" cy="984000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283" name="図 28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36E9691-92DC-BC1C-8321-0E4E971CFD50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32"/>
                      </p:custDataLst>
                    </p:nvPr>
                  </p:nvPicPr>
                  <p:blipFill>
                    <a:blip r:embed="rId12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15383" y="5851905"/>
                      <a:ext cx="986379" cy="734400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pic>
                <p:nvPicPr>
                  <p:cNvPr id="475" name="図 47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770E1F88-8581-D7A1-CD06-89DFE60259C1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9"/>
                    </p:custDataLst>
                  </p:nvPr>
                </p:nvPicPr>
                <p:blipFill>
                  <a:blip r:embed="rId13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5728" y="6014506"/>
                    <a:ext cx="598711" cy="170712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  <p:grpSp>
                <p:nvGrpSpPr>
                  <p:cNvPr id="301" name="グループ化 300">
                    <a:extLst>
                      <a:ext uri="{FF2B5EF4-FFF2-40B4-BE49-F238E27FC236}">
                        <a16:creationId xmlns:a16="http://schemas.microsoft.com/office/drawing/2014/main" id="{27C7324D-9A2E-E628-1709-164D0E5FDEC2}"/>
                      </a:ext>
                    </a:extLst>
                  </p:cNvPr>
                  <p:cNvGrpSpPr/>
                  <p:nvPr/>
                </p:nvGrpSpPr>
                <p:grpSpPr>
                  <a:xfrm>
                    <a:off x="7004399" y="6018021"/>
                    <a:ext cx="604824" cy="485171"/>
                    <a:chOff x="6993315" y="5535840"/>
                    <a:chExt cx="604824" cy="485171"/>
                  </a:xfrm>
                </p:grpSpPr>
                <p:grpSp>
                  <p:nvGrpSpPr>
                    <p:cNvPr id="285" name="グループ化 284">
                      <a:extLst>
                        <a:ext uri="{FF2B5EF4-FFF2-40B4-BE49-F238E27FC236}">
                          <a16:creationId xmlns:a16="http://schemas.microsoft.com/office/drawing/2014/main" id="{BC435AB0-4318-1B81-7642-F532B9A3DE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4137" y="5809873"/>
                      <a:ext cx="176605" cy="211138"/>
                      <a:chOff x="6994137" y="5809873"/>
                      <a:chExt cx="176605" cy="211138"/>
                    </a:xfrm>
                  </p:grpSpPr>
                  <p:cxnSp>
                    <p:nvCxnSpPr>
                      <p:cNvPr id="232" name="直線コネクタ 231">
                        <a:extLst>
                          <a:ext uri="{FF2B5EF4-FFF2-40B4-BE49-F238E27FC236}">
                            <a16:creationId xmlns:a16="http://schemas.microsoft.com/office/drawing/2014/main" id="{73B18567-9522-FF08-C57B-BE68546103A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163362" y="5834321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直線コネクタ 232">
                        <a:extLst>
                          <a:ext uri="{FF2B5EF4-FFF2-40B4-BE49-F238E27FC236}">
                            <a16:creationId xmlns:a16="http://schemas.microsoft.com/office/drawing/2014/main" id="{68AB6250-9544-DFF2-894A-2EDCE7350B6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996686" y="5811263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0" name="直線コネクタ 239">
                        <a:extLst>
                          <a:ext uri="{FF2B5EF4-FFF2-40B4-BE49-F238E27FC236}">
                            <a16:creationId xmlns:a16="http://schemas.microsoft.com/office/drawing/2014/main" id="{75CA4A26-9D7C-FE11-FBCB-49E41DB8281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988319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1" name="直線コネクタ 240">
                        <a:extLst>
                          <a:ext uri="{FF2B5EF4-FFF2-40B4-BE49-F238E27FC236}">
                            <a16:creationId xmlns:a16="http://schemas.microsoft.com/office/drawing/2014/main" id="{8EE54F67-97B8-62E0-73C7-9C08ADF66F36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809873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88" name="グループ化 287">
                      <a:extLst>
                        <a:ext uri="{FF2B5EF4-FFF2-40B4-BE49-F238E27FC236}">
                          <a16:creationId xmlns:a16="http://schemas.microsoft.com/office/drawing/2014/main" id="{E4A982BE-EEC2-38B8-5EC5-9C29E8D294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9867" y="5535840"/>
                      <a:ext cx="178272" cy="213459"/>
                      <a:chOff x="7510100" y="5482680"/>
                      <a:chExt cx="178272" cy="213459"/>
                    </a:xfrm>
                  </p:grpSpPr>
                  <p:cxnSp>
                    <p:nvCxnSpPr>
                      <p:cNvPr id="234" name="直線コネクタ 233">
                        <a:extLst>
                          <a:ext uri="{FF2B5EF4-FFF2-40B4-BE49-F238E27FC236}">
                            <a16:creationId xmlns:a16="http://schemas.microsoft.com/office/drawing/2014/main" id="{AE625A3A-DC12-2543-90B1-EDDF2F8253F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681773" y="5509449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直線コネクタ 234">
                        <a:extLst>
                          <a:ext uri="{FF2B5EF4-FFF2-40B4-BE49-F238E27FC236}">
                            <a16:creationId xmlns:a16="http://schemas.microsoft.com/office/drawing/2014/main" id="{006F5454-89E1-ED76-95DE-A9FC03EF6C2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520086" y="5482680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2" name="直線コネクタ 241">
                        <a:extLst>
                          <a:ext uri="{FF2B5EF4-FFF2-40B4-BE49-F238E27FC236}">
                            <a16:creationId xmlns:a16="http://schemas.microsoft.com/office/drawing/2014/main" id="{5F16F728-679D-9E28-673A-50E13B64D61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1767" y="5486496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3" name="直線コネクタ 242">
                        <a:extLst>
                          <a:ext uri="{FF2B5EF4-FFF2-40B4-BE49-F238E27FC236}">
                            <a16:creationId xmlns:a16="http://schemas.microsoft.com/office/drawing/2014/main" id="{853254BB-92A9-4DBB-3303-E1FA3CFC6D6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0100" y="5655834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00" name="グループ化 299">
                      <a:extLst>
                        <a:ext uri="{FF2B5EF4-FFF2-40B4-BE49-F238E27FC236}">
                          <a16:creationId xmlns:a16="http://schemas.microsoft.com/office/drawing/2014/main" id="{97EDB426-4266-77DA-82B7-C41A56FB2D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3315" y="5537184"/>
                      <a:ext cx="600282" cy="480377"/>
                      <a:chOff x="6993315" y="5537184"/>
                      <a:chExt cx="600282" cy="480377"/>
                    </a:xfrm>
                  </p:grpSpPr>
                  <p:cxnSp>
                    <p:nvCxnSpPr>
                      <p:cNvPr id="237" name="直線コネクタ 236">
                        <a:extLst>
                          <a:ext uri="{FF2B5EF4-FFF2-40B4-BE49-F238E27FC236}">
                            <a16:creationId xmlns:a16="http://schemas.microsoft.com/office/drawing/2014/main" id="{FE5C95FB-C174-BF71-50BA-8196C0DBB54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742080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5" name="直線コネクタ 294">
                        <a:extLst>
                          <a:ext uri="{FF2B5EF4-FFF2-40B4-BE49-F238E27FC236}">
                            <a16:creationId xmlns:a16="http://schemas.microsoft.com/office/drawing/2014/main" id="{347E9E97-0F2A-CC13-03F8-915F1DDC3E8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564341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6" name="直線コネクタ 295">
                        <a:extLst>
                          <a:ext uri="{FF2B5EF4-FFF2-40B4-BE49-F238E27FC236}">
                            <a16:creationId xmlns:a16="http://schemas.microsoft.com/office/drawing/2014/main" id="{20DE131E-4FA1-3DB6-437D-1816A531A79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3315" y="5537184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99" name="直線コネクタ 298">
                        <a:extLst>
                          <a:ext uri="{FF2B5EF4-FFF2-40B4-BE49-F238E27FC236}">
                            <a16:creationId xmlns:a16="http://schemas.microsoft.com/office/drawing/2014/main" id="{15F40899-2544-3FCF-8B83-EB067BAAB033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5347" y="5712683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rgbClr val="FF0000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grpSp>
              <p:nvGrpSpPr>
                <p:cNvPr id="483" name="グループ化 482">
                  <a:extLst>
                    <a:ext uri="{FF2B5EF4-FFF2-40B4-BE49-F238E27FC236}">
                      <a16:creationId xmlns:a16="http://schemas.microsoft.com/office/drawing/2014/main" id="{50645C0B-46CD-65A1-72FF-9070831FAE94}"/>
                    </a:ext>
                  </a:extLst>
                </p:cNvPr>
                <p:cNvGrpSpPr/>
                <p:nvPr/>
              </p:nvGrpSpPr>
              <p:grpSpPr>
                <a:xfrm>
                  <a:off x="14226534" y="4769653"/>
                  <a:ext cx="1402939" cy="1344104"/>
                  <a:chOff x="6506565" y="6586144"/>
                  <a:chExt cx="1402939" cy="1344104"/>
                </a:xfrm>
              </p:grpSpPr>
              <p:grpSp>
                <p:nvGrpSpPr>
                  <p:cNvPr id="321" name="グループ化 320">
                    <a:extLst>
                      <a:ext uri="{FF2B5EF4-FFF2-40B4-BE49-F238E27FC236}">
                        <a16:creationId xmlns:a16="http://schemas.microsoft.com/office/drawing/2014/main" id="{0939DB94-C820-1FBD-AC38-0882150EB618}"/>
                      </a:ext>
                    </a:extLst>
                  </p:cNvPr>
                  <p:cNvGrpSpPr/>
                  <p:nvPr>
                    <p:custDataLst>
                      <p:tags r:id="rId24"/>
                    </p:custDataLst>
                  </p:nvPr>
                </p:nvGrpSpPr>
                <p:grpSpPr>
                  <a:xfrm>
                    <a:off x="6506565" y="6586144"/>
                    <a:ext cx="1402939" cy="1344104"/>
                    <a:chOff x="6506565" y="6803931"/>
                    <a:chExt cx="1402939" cy="1344104"/>
                  </a:xfrm>
                </p:grpSpPr>
                <p:pic>
                  <p:nvPicPr>
                    <p:cNvPr id="313" name="図 312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CE08042D-74ED-5D0F-4A8F-8EE9A7EB224A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26"/>
                      </p:custDataLst>
                    </p:nvPr>
                  </p:nvPicPr>
                  <p:blipFill>
                    <a:blip r:embed="rId13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506565" y="7415235"/>
                      <a:ext cx="732800" cy="732800"/>
                    </a:xfrm>
                    <a:prstGeom prst="rect">
                      <a:avLst/>
                    </a:prstGeom>
                    <a:scene3d>
                      <a:camera prst="isometricOffAxis2Left"/>
                      <a:lightRig rig="threePt" dir="t"/>
                    </a:scene3d>
                  </p:spPr>
                </p:pic>
                <p:pic>
                  <p:nvPicPr>
                    <p:cNvPr id="307" name="図 306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9556963A-EECC-80F7-A367-22F157ECE7CF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27"/>
                      </p:custDataLst>
                    </p:nvPr>
                  </p:nvPicPr>
                  <p:blipFill>
                    <a:blip r:embed="rId13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16976" y="6803931"/>
                      <a:ext cx="732800" cy="984000"/>
                    </a:xfrm>
                    <a:prstGeom prst="rect">
                      <a:avLst/>
                    </a:prstGeom>
                    <a:scene3d>
                      <a:camera prst="isometricOffAxis2Top"/>
                      <a:lightRig rig="threePt" dir="t"/>
                    </a:scene3d>
                  </p:spPr>
                </p:pic>
                <p:pic>
                  <p:nvPicPr>
                    <p:cNvPr id="320" name="図 319" descr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 title="IguanaTex Bitmap Display">
                      <a:extLst>
                        <a:ext uri="{FF2B5EF4-FFF2-40B4-BE49-F238E27FC236}">
                          <a16:creationId xmlns:a16="http://schemas.microsoft.com/office/drawing/2014/main" id="{8DB48552-429E-E167-2771-5C30A72E04DC}"/>
                        </a:ext>
                      </a:extLst>
                    </p:cNvPr>
                    <p:cNvPicPr>
                      <a:picLocks noChangeAspect="1"/>
                    </p:cNvPicPr>
                    <p:nvPr>
                      <p:custDataLst>
                        <p:tags r:id="rId28"/>
                      </p:custDataLst>
                    </p:nvPr>
                  </p:nvPicPr>
                  <p:blipFill>
                    <a:blip r:embed="rId13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923125" y="7324878"/>
                      <a:ext cx="986379" cy="734400"/>
                    </a:xfrm>
                    <a:prstGeom prst="rect">
                      <a:avLst/>
                    </a:prstGeom>
                    <a:scene3d>
                      <a:camera prst="isometricOffAxis2Right"/>
                      <a:lightRig rig="threePt" dir="t"/>
                    </a:scene3d>
                  </p:spPr>
                </p:pic>
              </p:grpSp>
              <p:grpSp>
                <p:nvGrpSpPr>
                  <p:cNvPr id="342" name="グループ化 341">
                    <a:extLst>
                      <a:ext uri="{FF2B5EF4-FFF2-40B4-BE49-F238E27FC236}">
                        <a16:creationId xmlns:a16="http://schemas.microsoft.com/office/drawing/2014/main" id="{8EFE5CA0-12A4-EB17-7AB4-6BF55FE93B71}"/>
                      </a:ext>
                    </a:extLst>
                  </p:cNvPr>
                  <p:cNvGrpSpPr/>
                  <p:nvPr/>
                </p:nvGrpSpPr>
                <p:grpSpPr>
                  <a:xfrm>
                    <a:off x="7004399" y="7256610"/>
                    <a:ext cx="604824" cy="485171"/>
                    <a:chOff x="6993315" y="5535840"/>
                    <a:chExt cx="604824" cy="485171"/>
                  </a:xfrm>
                </p:grpSpPr>
                <p:grpSp>
                  <p:nvGrpSpPr>
                    <p:cNvPr id="343" name="グループ化 342">
                      <a:extLst>
                        <a:ext uri="{FF2B5EF4-FFF2-40B4-BE49-F238E27FC236}">
                          <a16:creationId xmlns:a16="http://schemas.microsoft.com/office/drawing/2014/main" id="{E3DB51F7-4989-29A1-5475-BAD53045F0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4137" y="5809873"/>
                      <a:ext cx="176605" cy="211138"/>
                      <a:chOff x="6994137" y="5809873"/>
                      <a:chExt cx="176605" cy="211138"/>
                    </a:xfrm>
                  </p:grpSpPr>
                  <p:cxnSp>
                    <p:nvCxnSpPr>
                      <p:cNvPr id="354" name="直線コネクタ 353">
                        <a:extLst>
                          <a:ext uri="{FF2B5EF4-FFF2-40B4-BE49-F238E27FC236}">
                            <a16:creationId xmlns:a16="http://schemas.microsoft.com/office/drawing/2014/main" id="{5ACD96CC-79E5-4924-148F-B395284EDDCD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163362" y="5834321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5" name="直線コネクタ 354">
                        <a:extLst>
                          <a:ext uri="{FF2B5EF4-FFF2-40B4-BE49-F238E27FC236}">
                            <a16:creationId xmlns:a16="http://schemas.microsoft.com/office/drawing/2014/main" id="{034A676E-BC45-43C6-6045-8EDA64F1317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6996686" y="5811263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6" name="直線コネクタ 355">
                        <a:extLst>
                          <a:ext uri="{FF2B5EF4-FFF2-40B4-BE49-F238E27FC236}">
                            <a16:creationId xmlns:a16="http://schemas.microsoft.com/office/drawing/2014/main" id="{45899CEC-0E0B-567F-A2DC-6B41046834C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988319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7" name="直線コネクタ 356">
                        <a:extLst>
                          <a:ext uri="{FF2B5EF4-FFF2-40B4-BE49-F238E27FC236}">
                            <a16:creationId xmlns:a16="http://schemas.microsoft.com/office/drawing/2014/main" id="{13FEF6EC-4E3C-A974-DC81-776A6A47EBFA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994137" y="5809873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4" name="グループ化 343">
                      <a:extLst>
                        <a:ext uri="{FF2B5EF4-FFF2-40B4-BE49-F238E27FC236}">
                          <a16:creationId xmlns:a16="http://schemas.microsoft.com/office/drawing/2014/main" id="{02060D7D-8F48-7BB8-DE91-490033A413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9867" y="5535840"/>
                      <a:ext cx="178272" cy="213459"/>
                      <a:chOff x="7510100" y="5482680"/>
                      <a:chExt cx="178272" cy="213459"/>
                    </a:xfrm>
                  </p:grpSpPr>
                  <p:cxnSp>
                    <p:nvCxnSpPr>
                      <p:cNvPr id="350" name="直線コネクタ 349">
                        <a:extLst>
                          <a:ext uri="{FF2B5EF4-FFF2-40B4-BE49-F238E27FC236}">
                            <a16:creationId xmlns:a16="http://schemas.microsoft.com/office/drawing/2014/main" id="{71275208-12B2-E495-3015-921D7C5AD334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681773" y="5509449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直線コネクタ 350">
                        <a:extLst>
                          <a:ext uri="{FF2B5EF4-FFF2-40B4-BE49-F238E27FC236}">
                            <a16:creationId xmlns:a16="http://schemas.microsoft.com/office/drawing/2014/main" id="{1C3C6FC6-02CB-12D4-EBC5-6F43ECFA3B2C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7520086" y="5482680"/>
                        <a:ext cx="0" cy="186690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2" name="直線コネクタ 351">
                        <a:extLst>
                          <a:ext uri="{FF2B5EF4-FFF2-40B4-BE49-F238E27FC236}">
                            <a16:creationId xmlns:a16="http://schemas.microsoft.com/office/drawing/2014/main" id="{365BFE2D-66A2-127F-5724-18F58C0A3A8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1767" y="5486496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3" name="直線コネクタ 352">
                        <a:extLst>
                          <a:ext uri="{FF2B5EF4-FFF2-40B4-BE49-F238E27FC236}">
                            <a16:creationId xmlns:a16="http://schemas.microsoft.com/office/drawing/2014/main" id="{21F3CE60-A254-D970-3173-701AAB336E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510100" y="5655834"/>
                        <a:ext cx="176605" cy="27073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45" name="グループ化 344">
                      <a:extLst>
                        <a:ext uri="{FF2B5EF4-FFF2-40B4-BE49-F238E27FC236}">
                          <a16:creationId xmlns:a16="http://schemas.microsoft.com/office/drawing/2014/main" id="{8D75A9BF-D03C-73B0-5F05-73CDE2719A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993315" y="5537184"/>
                      <a:ext cx="600282" cy="480377"/>
                      <a:chOff x="6993315" y="5537184"/>
                      <a:chExt cx="600282" cy="480377"/>
                    </a:xfrm>
                  </p:grpSpPr>
                  <p:cxnSp>
                    <p:nvCxnSpPr>
                      <p:cNvPr id="346" name="直線コネクタ 345">
                        <a:extLst>
                          <a:ext uri="{FF2B5EF4-FFF2-40B4-BE49-F238E27FC236}">
                            <a16:creationId xmlns:a16="http://schemas.microsoft.com/office/drawing/2014/main" id="{CC4FB66A-27FF-BC1E-4204-28E361D82B2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742080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7" name="直線コネクタ 346">
                        <a:extLst>
                          <a:ext uri="{FF2B5EF4-FFF2-40B4-BE49-F238E27FC236}">
                            <a16:creationId xmlns:a16="http://schemas.microsoft.com/office/drawing/2014/main" id="{88EA91CC-8E93-AB01-199C-5699E310833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7161367" y="5564341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8" name="直線コネクタ 347">
                        <a:extLst>
                          <a:ext uri="{FF2B5EF4-FFF2-40B4-BE49-F238E27FC236}">
                            <a16:creationId xmlns:a16="http://schemas.microsoft.com/office/drawing/2014/main" id="{A5F5A2AD-7D14-1001-D2A4-5556F863B13C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3315" y="5537184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49" name="直線コネクタ 348">
                        <a:extLst>
                          <a:ext uri="{FF2B5EF4-FFF2-40B4-BE49-F238E27FC236}">
                            <a16:creationId xmlns:a16="http://schemas.microsoft.com/office/drawing/2014/main" id="{36779520-8521-FABF-2057-007E1780C13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 flipV="1">
                        <a:off x="6995347" y="5712683"/>
                        <a:ext cx="432230" cy="275481"/>
                      </a:xfrm>
                      <a:prstGeom prst="line">
                        <a:avLst/>
                      </a:prstGeom>
                      <a:ln w="12700">
                        <a:solidFill>
                          <a:schemeClr val="accent1"/>
                        </a:solidFill>
                        <a:prstDash val="sysDot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481" name="図 48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3B2456C4-648D-35DB-E5DE-5D65AD1B19D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25"/>
                    </p:custDataLst>
                  </p:nvPr>
                </p:nvPicPr>
                <p:blipFill>
                  <a:blip r:embed="rId13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35729" y="7259052"/>
                    <a:ext cx="607247" cy="170712"/>
                  </a:xfrm>
                  <a:prstGeom prst="rect">
                    <a:avLst/>
                  </a:prstGeom>
                  <a:scene3d>
                    <a:camera prst="isometricOffAxis2Left"/>
                    <a:lightRig rig="threePt" dir="t"/>
                  </a:scene3d>
                </p:spPr>
              </p:pic>
            </p:grpSp>
          </p:grpSp>
          <p:grpSp>
            <p:nvGrpSpPr>
              <p:cNvPr id="137" name="グループ化 136">
                <a:extLst>
                  <a:ext uri="{FF2B5EF4-FFF2-40B4-BE49-F238E27FC236}">
                    <a16:creationId xmlns:a16="http://schemas.microsoft.com/office/drawing/2014/main" id="{FCFB0696-9E1E-844D-18F3-27ED4E6A7A4D}"/>
                  </a:ext>
                </a:extLst>
              </p:cNvPr>
              <p:cNvGrpSpPr/>
              <p:nvPr/>
            </p:nvGrpSpPr>
            <p:grpSpPr>
              <a:xfrm>
                <a:off x="15844809" y="4695508"/>
                <a:ext cx="338997" cy="1075709"/>
                <a:chOff x="7669062" y="6246678"/>
                <a:chExt cx="338997" cy="1075709"/>
              </a:xfrm>
            </p:grpSpPr>
            <p:cxnSp>
              <p:nvCxnSpPr>
                <p:cNvPr id="162" name="直線矢印コネクタ 161">
                  <a:extLst>
                    <a:ext uri="{FF2B5EF4-FFF2-40B4-BE49-F238E27FC236}">
                      <a16:creationId xmlns:a16="http://schemas.microsoft.com/office/drawing/2014/main" id="{A065C896-AB57-ADE6-A73D-B431D6D0A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9062" y="6246678"/>
                  <a:ext cx="3389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線矢印コネクタ 508">
                  <a:extLst>
                    <a:ext uri="{FF2B5EF4-FFF2-40B4-BE49-F238E27FC236}">
                      <a16:creationId xmlns:a16="http://schemas.microsoft.com/office/drawing/2014/main" id="{EA28486E-A3C9-17CD-E345-74236B01FE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9062" y="7322387"/>
                  <a:ext cx="338997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9" name="グループ化 488">
                <a:extLst>
                  <a:ext uri="{FF2B5EF4-FFF2-40B4-BE49-F238E27FC236}">
                    <a16:creationId xmlns:a16="http://schemas.microsoft.com/office/drawing/2014/main" id="{6080E9E1-D957-3B87-C0F9-A1C589727162}"/>
                  </a:ext>
                </a:extLst>
              </p:cNvPr>
              <p:cNvGrpSpPr/>
              <p:nvPr/>
            </p:nvGrpSpPr>
            <p:grpSpPr>
              <a:xfrm>
                <a:off x="11394329" y="4923552"/>
                <a:ext cx="912241" cy="364402"/>
                <a:chOff x="11058520" y="4716663"/>
                <a:chExt cx="912241" cy="364402"/>
              </a:xfrm>
            </p:grpSpPr>
            <p:pic>
              <p:nvPicPr>
                <p:cNvPr id="488" name="図 4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 title="IguanaTex Bitmap Display">
                  <a:extLst>
                    <a:ext uri="{FF2B5EF4-FFF2-40B4-BE49-F238E27FC236}">
                      <a16:creationId xmlns:a16="http://schemas.microsoft.com/office/drawing/2014/main" id="{19B26DF8-1E7E-AAF4-DDAD-BAED2020D7E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2"/>
                  </p:custDataLst>
                </p:nvPr>
              </p:nvPicPr>
              <p:blipFill>
                <a:blip r:embed="rId1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50811" y="4716663"/>
                  <a:ext cx="744730" cy="172846"/>
                </a:xfrm>
                <a:prstGeom prst="rect">
                  <a:avLst/>
                </a:prstGeom>
              </p:spPr>
            </p:pic>
            <p:pic>
              <p:nvPicPr>
                <p:cNvPr id="55" name="図 54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<a:extLst>
                    <a:ext uri="{FF2B5EF4-FFF2-40B4-BE49-F238E27FC236}">
                      <a16:creationId xmlns:a16="http://schemas.microsoft.com/office/drawing/2014/main" id="{EACB84BB-EE32-21C6-2CCF-ABE1D023683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3"/>
                  </p:custDataLst>
                </p:nvPr>
              </p:nvPicPr>
              <p:blipFill>
                <a:blip r:embed="rId1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58520" y="4906085"/>
                  <a:ext cx="912241" cy="174980"/>
                </a:xfrm>
                <a:prstGeom prst="rect">
                  <a:avLst/>
                </a:prstGeom>
              </p:spPr>
            </p:pic>
          </p:grpSp>
          <p:cxnSp>
            <p:nvCxnSpPr>
              <p:cNvPr id="127" name="直線矢印コネクタ 126">
                <a:extLst>
                  <a:ext uri="{FF2B5EF4-FFF2-40B4-BE49-F238E27FC236}">
                    <a16:creationId xmlns:a16="http://schemas.microsoft.com/office/drawing/2014/main" id="{4A9D7558-0FB0-EDB0-FEC3-02EEFDEE5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34782" y="5348838"/>
                <a:ext cx="10421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図 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 title="IguanaTex Bitmap Display">
                <a:extLst>
                  <a:ext uri="{FF2B5EF4-FFF2-40B4-BE49-F238E27FC236}">
                    <a16:creationId xmlns:a16="http://schemas.microsoft.com/office/drawing/2014/main" id="{B742352C-5F19-C6FB-DC20-BB500E77B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71758" y="6625008"/>
                <a:ext cx="831611" cy="195099"/>
              </a:xfrm>
              <a:prstGeom prst="rect">
                <a:avLst/>
              </a:prstGeom>
            </p:spPr>
          </p:pic>
          <p:grpSp>
            <p:nvGrpSpPr>
              <p:cNvPr id="25" name="グループ化 24">
                <a:extLst>
                  <a:ext uri="{FF2B5EF4-FFF2-40B4-BE49-F238E27FC236}">
                    <a16:creationId xmlns:a16="http://schemas.microsoft.com/office/drawing/2014/main" id="{63FC1216-6A2B-134E-866B-E561065F490A}"/>
                  </a:ext>
                </a:extLst>
              </p:cNvPr>
              <p:cNvGrpSpPr/>
              <p:nvPr/>
            </p:nvGrpSpPr>
            <p:grpSpPr>
              <a:xfrm>
                <a:off x="18597055" y="6513991"/>
                <a:ext cx="1401056" cy="356909"/>
                <a:chOff x="9501483" y="8235522"/>
                <a:chExt cx="1401056" cy="356909"/>
              </a:xfrm>
            </p:grpSpPr>
            <p:pic>
              <p:nvPicPr>
                <p:cNvPr id="19" name="図 18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 title="IguanaTex Bitmap Display">
                  <a:extLst>
                    <a:ext uri="{FF2B5EF4-FFF2-40B4-BE49-F238E27FC236}">
                      <a16:creationId xmlns:a16="http://schemas.microsoft.com/office/drawing/2014/main" id="{80BCE084-40FC-6EE4-60A6-F6598D0E588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1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44771" y="8235522"/>
                  <a:ext cx="1314481" cy="196318"/>
                </a:xfrm>
                <a:prstGeom prst="rect">
                  <a:avLst/>
                </a:prstGeom>
              </p:spPr>
            </p:pic>
            <p:pic>
              <p:nvPicPr>
                <p:cNvPr id="23" name="図 2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 title="IguanaTex Bitmap Display">
                  <a:extLst>
                    <a:ext uri="{FF2B5EF4-FFF2-40B4-BE49-F238E27FC236}">
                      <a16:creationId xmlns:a16="http://schemas.microsoft.com/office/drawing/2014/main" id="{5C7933CD-FBDF-D180-B5D7-F9AD00DF99E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1"/>
                  </p:custDataLst>
                </p:nvPr>
              </p:nvPicPr>
              <p:blipFill>
                <a:blip r:embed="rId1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01483" y="8458300"/>
                  <a:ext cx="1401056" cy="134131"/>
                </a:xfrm>
                <a:prstGeom prst="rect">
                  <a:avLst/>
                </a:prstGeom>
              </p:spPr>
            </p:pic>
          </p:grpSp>
          <p:grpSp>
            <p:nvGrpSpPr>
              <p:cNvPr id="69" name="グループ化 68">
                <a:extLst>
                  <a:ext uri="{FF2B5EF4-FFF2-40B4-BE49-F238E27FC236}">
                    <a16:creationId xmlns:a16="http://schemas.microsoft.com/office/drawing/2014/main" id="{45B20A2E-F4E9-EB9D-6E3C-549CF88C1970}"/>
                  </a:ext>
                </a:extLst>
              </p:cNvPr>
              <p:cNvGrpSpPr/>
              <p:nvPr/>
            </p:nvGrpSpPr>
            <p:grpSpPr>
              <a:xfrm>
                <a:off x="13533499" y="4362396"/>
                <a:ext cx="930693" cy="502823"/>
                <a:chOff x="13197690" y="4155507"/>
                <a:chExt cx="930693" cy="502823"/>
              </a:xfrm>
            </p:grpSpPr>
            <p:cxnSp>
              <p:nvCxnSpPr>
                <p:cNvPr id="108" name="直線矢印コネクタ 107">
                  <a:extLst>
                    <a:ext uri="{FF2B5EF4-FFF2-40B4-BE49-F238E27FC236}">
                      <a16:creationId xmlns:a16="http://schemas.microsoft.com/office/drawing/2014/main" id="{FC39C9CE-23FC-D50F-4A41-369793705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97690" y="4561578"/>
                  <a:ext cx="930693" cy="9675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01" name="グループ化 500">
                  <a:extLst>
                    <a:ext uri="{FF2B5EF4-FFF2-40B4-BE49-F238E27FC236}">
                      <a16:creationId xmlns:a16="http://schemas.microsoft.com/office/drawing/2014/main" id="{144F16A6-2E1C-8733-52CA-CF2412A3C856}"/>
                    </a:ext>
                  </a:extLst>
                </p:cNvPr>
                <p:cNvGrpSpPr/>
                <p:nvPr/>
              </p:nvGrpSpPr>
              <p:grpSpPr>
                <a:xfrm>
                  <a:off x="13203094" y="4155507"/>
                  <a:ext cx="912241" cy="364402"/>
                  <a:chOff x="13126577" y="4046537"/>
                  <a:chExt cx="912241" cy="364402"/>
                </a:xfrm>
              </p:grpSpPr>
              <p:pic>
                <p:nvPicPr>
                  <p:cNvPr id="480" name="図 479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DB78FD34-5DCA-B0CF-F77D-D2AD6B175777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8"/>
                    </p:custDataLst>
                  </p:nvPr>
                </p:nvPicPr>
                <p:blipFill>
                  <a:blip r:embed="rId14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233805" y="4046537"/>
                    <a:ext cx="697784" cy="172846"/>
                  </a:xfrm>
                  <a:prstGeom prst="rect">
                    <a:avLst/>
                  </a:prstGeom>
                </p:spPr>
              </p:pic>
              <p:pic>
                <p:nvPicPr>
                  <p:cNvPr id="463" name="図 462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7EEFA266-AF6D-648C-39F3-DC80603C9829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9"/>
                    </p:custDataLst>
                  </p:nvPr>
                </p:nvPicPr>
                <p:blipFill>
                  <a:blip r:embed="rId1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26577" y="4235959"/>
                    <a:ext cx="912241" cy="17498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78" name="グループ化 77">
                <a:extLst>
                  <a:ext uri="{FF2B5EF4-FFF2-40B4-BE49-F238E27FC236}">
                    <a16:creationId xmlns:a16="http://schemas.microsoft.com/office/drawing/2014/main" id="{07E59C7B-0686-3F4D-3370-84A4E4946E45}"/>
                  </a:ext>
                </a:extLst>
              </p:cNvPr>
              <p:cNvGrpSpPr/>
              <p:nvPr/>
            </p:nvGrpSpPr>
            <p:grpSpPr>
              <a:xfrm>
                <a:off x="13533499" y="5299958"/>
                <a:ext cx="952821" cy="467164"/>
                <a:chOff x="13197690" y="5093069"/>
                <a:chExt cx="952821" cy="467164"/>
              </a:xfrm>
            </p:grpSpPr>
            <p:grpSp>
              <p:nvGrpSpPr>
                <p:cNvPr id="500" name="グループ化 499">
                  <a:extLst>
                    <a:ext uri="{FF2B5EF4-FFF2-40B4-BE49-F238E27FC236}">
                      <a16:creationId xmlns:a16="http://schemas.microsoft.com/office/drawing/2014/main" id="{1C5837EC-9DE7-6830-4FC9-BFFA6E587C05}"/>
                    </a:ext>
                  </a:extLst>
                </p:cNvPr>
                <p:cNvGrpSpPr/>
                <p:nvPr/>
              </p:nvGrpSpPr>
              <p:grpSpPr>
                <a:xfrm>
                  <a:off x="13202254" y="5093069"/>
                  <a:ext cx="922910" cy="364402"/>
                  <a:chOff x="13172722" y="5172576"/>
                  <a:chExt cx="922910" cy="364402"/>
                </a:xfrm>
              </p:grpSpPr>
              <p:pic>
                <p:nvPicPr>
                  <p:cNvPr id="497" name="図 4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040A63F8-8CAA-5CFE-A610-39F331A10D3C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6"/>
                    </p:custDataLst>
                  </p:nvPr>
                </p:nvPicPr>
                <p:blipFill>
                  <a:blip r:embed="rId14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2722" y="5172576"/>
                    <a:ext cx="922910" cy="172846"/>
                  </a:xfrm>
                  <a:prstGeom prst="rect">
                    <a:avLst/>
                  </a:prstGeom>
                </p:spPr>
              </p:pic>
              <p:pic>
                <p:nvPicPr>
                  <p:cNvPr id="494" name="図 493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 title="IguanaTex Bitmap Display">
                    <a:extLst>
                      <a:ext uri="{FF2B5EF4-FFF2-40B4-BE49-F238E27FC236}">
                        <a16:creationId xmlns:a16="http://schemas.microsoft.com/office/drawing/2014/main" id="{3193CCBB-7CD0-C9A9-3EBA-7C9D0E99C540}"/>
                      </a:ext>
                    </a:extLst>
                  </p:cNvPr>
                  <p:cNvPicPr>
                    <a:picLocks noChangeAspect="1"/>
                  </p:cNvPicPr>
                  <p:nvPr>
                    <p:custDataLst>
                      <p:tags r:id="rId17"/>
                    </p:custDataLst>
                  </p:nvPr>
                </p:nvPicPr>
                <p:blipFill>
                  <a:blip r:embed="rId13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78057" y="5361998"/>
                    <a:ext cx="912241" cy="174980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511" name="直線矢印コネクタ 510">
                  <a:extLst>
                    <a:ext uri="{FF2B5EF4-FFF2-40B4-BE49-F238E27FC236}">
                      <a16:creationId xmlns:a16="http://schemas.microsoft.com/office/drawing/2014/main" id="{3D531CD4-B1D7-04F4-3F29-72F663CD37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97690" y="5456331"/>
                  <a:ext cx="952821" cy="103902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グループ化 89">
                <a:extLst>
                  <a:ext uri="{FF2B5EF4-FFF2-40B4-BE49-F238E27FC236}">
                    <a16:creationId xmlns:a16="http://schemas.microsoft.com/office/drawing/2014/main" id="{181DAC36-A995-AE32-F65D-EDCD106850B1}"/>
                  </a:ext>
                </a:extLst>
              </p:cNvPr>
              <p:cNvGrpSpPr/>
              <p:nvPr/>
            </p:nvGrpSpPr>
            <p:grpSpPr>
              <a:xfrm>
                <a:off x="16892329" y="4252417"/>
                <a:ext cx="609228" cy="362268"/>
                <a:chOff x="16363478" y="4945030"/>
                <a:chExt cx="609228" cy="362268"/>
              </a:xfrm>
            </p:grpSpPr>
            <p:pic>
              <p:nvPicPr>
                <p:cNvPr id="82" name="図 81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  <a:extLst>
                    <a:ext uri="{FF2B5EF4-FFF2-40B4-BE49-F238E27FC236}">
                      <a16:creationId xmlns:a16="http://schemas.microsoft.com/office/drawing/2014/main" id="{D4D4E8F3-5C0D-A732-CFE3-9EDE27C06498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4"/>
                  </p:custDataLst>
                </p:nvPr>
              </p:nvPicPr>
              <p:blipFill>
                <a:blip r:embed="rId1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514" y="4945030"/>
                  <a:ext cx="337156" cy="133369"/>
                </a:xfrm>
                <a:prstGeom prst="rect">
                  <a:avLst/>
                </a:prstGeom>
              </p:spPr>
            </p:pic>
            <p:pic>
              <p:nvPicPr>
                <p:cNvPr id="88" name="図 87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  <a:extLst>
                    <a:ext uri="{FF2B5EF4-FFF2-40B4-BE49-F238E27FC236}">
                      <a16:creationId xmlns:a16="http://schemas.microsoft.com/office/drawing/2014/main" id="{7FE548E7-96A1-5610-3CBA-EE2E04C911D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63478" y="5134452"/>
                  <a:ext cx="609228" cy="172846"/>
                </a:xfrm>
                <a:prstGeom prst="rect">
                  <a:avLst/>
                </a:prstGeom>
              </p:spPr>
            </p:pic>
          </p:grpSp>
          <p:cxnSp>
            <p:nvCxnSpPr>
              <p:cNvPr id="92" name="直線矢印コネクタ 91">
                <a:extLst>
                  <a:ext uri="{FF2B5EF4-FFF2-40B4-BE49-F238E27FC236}">
                    <a16:creationId xmlns:a16="http://schemas.microsoft.com/office/drawing/2014/main" id="{89CDE539-62AC-37B2-D87B-94D70BB0A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18787" y="4695185"/>
                <a:ext cx="52815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矢印コネクタ 92">
                <a:extLst>
                  <a:ext uri="{FF2B5EF4-FFF2-40B4-BE49-F238E27FC236}">
                    <a16:creationId xmlns:a16="http://schemas.microsoft.com/office/drawing/2014/main" id="{99F988EA-0ACD-89BB-6D6E-2FFA8047CB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92329" y="5777196"/>
                <a:ext cx="60063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5" name="グループ化 94">
                <a:extLst>
                  <a:ext uri="{FF2B5EF4-FFF2-40B4-BE49-F238E27FC236}">
                    <a16:creationId xmlns:a16="http://schemas.microsoft.com/office/drawing/2014/main" id="{91ACBFE7-74FD-C721-F5B4-2A86C5105029}"/>
                  </a:ext>
                </a:extLst>
              </p:cNvPr>
              <p:cNvGrpSpPr/>
              <p:nvPr/>
            </p:nvGrpSpPr>
            <p:grpSpPr>
              <a:xfrm>
                <a:off x="16892329" y="5335907"/>
                <a:ext cx="609228" cy="362268"/>
                <a:chOff x="16363478" y="4945030"/>
                <a:chExt cx="609228" cy="362268"/>
              </a:xfrm>
            </p:grpSpPr>
            <p:pic>
              <p:nvPicPr>
                <p:cNvPr id="96" name="図 9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 title="IguanaTex Bitmap Display">
                  <a:extLst>
                    <a:ext uri="{FF2B5EF4-FFF2-40B4-BE49-F238E27FC236}">
                      <a16:creationId xmlns:a16="http://schemas.microsoft.com/office/drawing/2014/main" id="{A4217878-672D-A90D-234B-27DB376F0E6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2"/>
                  </p:custDataLst>
                </p:nvPr>
              </p:nvPicPr>
              <p:blipFill>
                <a:blip r:embed="rId14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99514" y="4945030"/>
                  <a:ext cx="337156" cy="133369"/>
                </a:xfrm>
                <a:prstGeom prst="rect">
                  <a:avLst/>
                </a:prstGeom>
              </p:spPr>
            </p:pic>
            <p:pic>
              <p:nvPicPr>
                <p:cNvPr id="97" name="図 96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 title="IguanaTex Bitmap Display">
                  <a:extLst>
                    <a:ext uri="{FF2B5EF4-FFF2-40B4-BE49-F238E27FC236}">
                      <a16:creationId xmlns:a16="http://schemas.microsoft.com/office/drawing/2014/main" id="{7DCC67A8-4235-8297-B6A7-472FB6526BF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14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363478" y="5134452"/>
                  <a:ext cx="609228" cy="172846"/>
                </a:xfrm>
                <a:prstGeom prst="rect">
                  <a:avLst/>
                </a:prstGeom>
              </p:spPr>
            </p:pic>
          </p:grpSp>
          <p:grpSp>
            <p:nvGrpSpPr>
              <p:cNvPr id="27" name="グループ化 26">
                <a:extLst>
                  <a:ext uri="{FF2B5EF4-FFF2-40B4-BE49-F238E27FC236}">
                    <a16:creationId xmlns:a16="http://schemas.microsoft.com/office/drawing/2014/main" id="{A497F568-8F2A-E41B-811C-6FAD47C503AC}"/>
                  </a:ext>
                </a:extLst>
              </p:cNvPr>
              <p:cNvGrpSpPr/>
              <p:nvPr>
                <p:custDataLst>
                  <p:tags r:id="rId8"/>
                </p:custDataLst>
              </p:nvPr>
            </p:nvGrpSpPr>
            <p:grpSpPr>
              <a:xfrm>
                <a:off x="16069648" y="6517596"/>
                <a:ext cx="1835151" cy="359822"/>
                <a:chOff x="10762428" y="6310707"/>
                <a:chExt cx="1835151" cy="359822"/>
              </a:xfrm>
            </p:grpSpPr>
            <p:pic>
              <p:nvPicPr>
                <p:cNvPr id="26" name="図 2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 title="IguanaTex Bitmap Display">
                  <a:extLst>
                    <a:ext uri="{FF2B5EF4-FFF2-40B4-BE49-F238E27FC236}">
                      <a16:creationId xmlns:a16="http://schemas.microsoft.com/office/drawing/2014/main" id="{127EBD84-D77D-7AA7-AAFB-8387481098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14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62428" y="6310707"/>
                  <a:ext cx="1835151" cy="196318"/>
                </a:xfrm>
                <a:prstGeom prst="rect">
                  <a:avLst/>
                </a:prstGeom>
              </p:spPr>
            </p:pic>
            <p:pic>
              <p:nvPicPr>
                <p:cNvPr id="16" name="図 15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 title="IguanaTex Bitmap Display">
                  <a:extLst>
                    <a:ext uri="{FF2B5EF4-FFF2-40B4-BE49-F238E27FC236}">
                      <a16:creationId xmlns:a16="http://schemas.microsoft.com/office/drawing/2014/main" id="{302B3CD4-8CA5-EA06-16FB-B4277CE0556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4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24592" y="6515669"/>
                  <a:ext cx="1310823" cy="154860"/>
                </a:xfrm>
                <a:prstGeom prst="rect">
                  <a:avLst/>
                </a:prstGeom>
              </p:spPr>
            </p:pic>
          </p:grpSp>
          <p:pic>
            <p:nvPicPr>
              <p:cNvPr id="131" name="図 130" descr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 title="IguanaTex Bitmap Display">
                <a:extLst>
                  <a:ext uri="{FF2B5EF4-FFF2-40B4-BE49-F238E27FC236}">
                    <a16:creationId xmlns:a16="http://schemas.microsoft.com/office/drawing/2014/main" id="{9AEE08D9-0B2F-2984-00BC-4DD9ECD8535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80877" y="4964126"/>
                <a:ext cx="730860" cy="170712"/>
              </a:xfrm>
              <a:prstGeom prst="rect">
                <a:avLst/>
              </a:prstGeom>
            </p:spPr>
          </p:pic>
        </p:grpSp>
        <p:grpSp>
          <p:nvGrpSpPr>
            <p:cNvPr id="13" name="グループ化 12">
              <a:extLst>
                <a:ext uri="{FF2B5EF4-FFF2-40B4-BE49-F238E27FC236}">
                  <a16:creationId xmlns:a16="http://schemas.microsoft.com/office/drawing/2014/main" id="{9D78C973-8E22-84BC-54AA-B5339D7841F9}"/>
                </a:ext>
              </a:extLst>
            </p:cNvPr>
            <p:cNvGrpSpPr/>
            <p:nvPr/>
          </p:nvGrpSpPr>
          <p:grpSpPr>
            <a:xfrm>
              <a:off x="4507349" y="1534751"/>
              <a:ext cx="2280881" cy="432554"/>
              <a:chOff x="8006884" y="577917"/>
              <a:chExt cx="2280881" cy="432554"/>
            </a:xfrm>
          </p:grpSpPr>
          <p:sp>
            <p:nvSpPr>
              <p:cNvPr id="12" name="吹き出し: 四角形 11">
                <a:extLst>
                  <a:ext uri="{FF2B5EF4-FFF2-40B4-BE49-F238E27FC236}">
                    <a16:creationId xmlns:a16="http://schemas.microsoft.com/office/drawing/2014/main" id="{DB241E1A-9EA0-60F6-D8BA-5B8B22EF2624}"/>
                  </a:ext>
                </a:extLst>
              </p:cNvPr>
              <p:cNvSpPr/>
              <p:nvPr/>
            </p:nvSpPr>
            <p:spPr>
              <a:xfrm>
                <a:off x="8006884" y="577917"/>
                <a:ext cx="2280881" cy="432554"/>
              </a:xfrm>
              <a:prstGeom prst="wedgeRectCallout">
                <a:avLst>
                  <a:gd name="adj1" fmla="val 34926"/>
                  <a:gd name="adj2" fmla="val 8191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" name="図 45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 title="IguanaTex Bitmap Display">
                <a:extLst>
                  <a:ext uri="{FF2B5EF4-FFF2-40B4-BE49-F238E27FC236}">
                    <a16:creationId xmlns:a16="http://schemas.microsoft.com/office/drawing/2014/main" id="{1AD707F5-A2AC-761A-B204-50DDD88E29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1299" y="689245"/>
                <a:ext cx="2068358" cy="246922"/>
              </a:xfrm>
              <a:prstGeom prst="rect">
                <a:avLst/>
              </a:prstGeom>
            </p:spPr>
          </p:pic>
        </p:grpSp>
        <p:grpSp>
          <p:nvGrpSpPr>
            <p:cNvPr id="79" name="グループ化 78">
              <a:extLst>
                <a:ext uri="{FF2B5EF4-FFF2-40B4-BE49-F238E27FC236}">
                  <a16:creationId xmlns:a16="http://schemas.microsoft.com/office/drawing/2014/main" id="{BF0D5599-C78D-C30C-C293-30ABBD46BEC8}"/>
                </a:ext>
              </a:extLst>
            </p:cNvPr>
            <p:cNvGrpSpPr/>
            <p:nvPr/>
          </p:nvGrpSpPr>
          <p:grpSpPr>
            <a:xfrm>
              <a:off x="15873110" y="1534751"/>
              <a:ext cx="1922491" cy="432554"/>
              <a:chOff x="18025103" y="607651"/>
              <a:chExt cx="1922491" cy="432554"/>
            </a:xfrm>
          </p:grpSpPr>
          <p:sp>
            <p:nvSpPr>
              <p:cNvPr id="41" name="吹き出し: 四角形 40">
                <a:extLst>
                  <a:ext uri="{FF2B5EF4-FFF2-40B4-BE49-F238E27FC236}">
                    <a16:creationId xmlns:a16="http://schemas.microsoft.com/office/drawing/2014/main" id="{B584E219-61AF-D38A-643B-942DDF2F244B}"/>
                  </a:ext>
                </a:extLst>
              </p:cNvPr>
              <p:cNvSpPr/>
              <p:nvPr/>
            </p:nvSpPr>
            <p:spPr>
              <a:xfrm>
                <a:off x="18025103" y="607651"/>
                <a:ext cx="1922491" cy="432554"/>
              </a:xfrm>
              <a:prstGeom prst="wedgeRectCallout">
                <a:avLst>
                  <a:gd name="adj1" fmla="val 19707"/>
                  <a:gd name="adj2" fmla="val 83876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77" name="図 76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aptured by}}  \textcircled{\scriptsize{4}}&#10;&#10;\end{document}&#10;" title="IguanaTex Bitmap Display">
                <a:extLst>
                  <a:ext uri="{FF2B5EF4-FFF2-40B4-BE49-F238E27FC236}">
                    <a16:creationId xmlns:a16="http://schemas.microsoft.com/office/drawing/2014/main" id="{D3AC61DE-93F0-9822-621D-BB5532B337A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102352" y="718979"/>
                <a:ext cx="1772661" cy="246922"/>
              </a:xfrm>
              <a:prstGeom prst="rect">
                <a:avLst/>
              </a:prstGeom>
            </p:spPr>
          </p:pic>
        </p:grpSp>
        <p:grpSp>
          <p:nvGrpSpPr>
            <p:cNvPr id="476" name="グループ化 475">
              <a:extLst>
                <a:ext uri="{FF2B5EF4-FFF2-40B4-BE49-F238E27FC236}">
                  <a16:creationId xmlns:a16="http://schemas.microsoft.com/office/drawing/2014/main" id="{43A5E4B5-2609-9E00-0E36-F1EFD5265B16}"/>
                </a:ext>
              </a:extLst>
            </p:cNvPr>
            <p:cNvGrpSpPr/>
            <p:nvPr/>
          </p:nvGrpSpPr>
          <p:grpSpPr>
            <a:xfrm>
              <a:off x="6905433" y="1534751"/>
              <a:ext cx="2280881" cy="579085"/>
              <a:chOff x="9049722" y="607651"/>
              <a:chExt cx="2280881" cy="579085"/>
            </a:xfrm>
          </p:grpSpPr>
          <p:sp>
            <p:nvSpPr>
              <p:cNvPr id="59" name="吹き出し: 四角形 58">
                <a:extLst>
                  <a:ext uri="{FF2B5EF4-FFF2-40B4-BE49-F238E27FC236}">
                    <a16:creationId xmlns:a16="http://schemas.microsoft.com/office/drawing/2014/main" id="{04C3E9D6-7F18-2C5A-4870-3567FBBDF368}"/>
                  </a:ext>
                </a:extLst>
              </p:cNvPr>
              <p:cNvSpPr/>
              <p:nvPr/>
            </p:nvSpPr>
            <p:spPr>
              <a:xfrm>
                <a:off x="9049722" y="607651"/>
                <a:ext cx="2280881" cy="579085"/>
              </a:xfrm>
              <a:custGeom>
                <a:avLst/>
                <a:gdLst>
                  <a:gd name="connsiteX0" fmla="*/ 0 w 2280881"/>
                  <a:gd name="connsiteY0" fmla="*/ 0 h 432554"/>
                  <a:gd name="connsiteX1" fmla="*/ 380147 w 2280881"/>
                  <a:gd name="connsiteY1" fmla="*/ 0 h 432554"/>
                  <a:gd name="connsiteX2" fmla="*/ 380147 w 2280881"/>
                  <a:gd name="connsiteY2" fmla="*/ 0 h 432554"/>
                  <a:gd name="connsiteX3" fmla="*/ 950367 w 2280881"/>
                  <a:gd name="connsiteY3" fmla="*/ 0 h 432554"/>
                  <a:gd name="connsiteX4" fmla="*/ 2280881 w 2280881"/>
                  <a:gd name="connsiteY4" fmla="*/ 0 h 432554"/>
                  <a:gd name="connsiteX5" fmla="*/ 2280881 w 2280881"/>
                  <a:gd name="connsiteY5" fmla="*/ 252323 h 432554"/>
                  <a:gd name="connsiteX6" fmla="*/ 2280881 w 2280881"/>
                  <a:gd name="connsiteY6" fmla="*/ 252323 h 432554"/>
                  <a:gd name="connsiteX7" fmla="*/ 2280881 w 2280881"/>
                  <a:gd name="connsiteY7" fmla="*/ 360462 h 432554"/>
                  <a:gd name="connsiteX8" fmla="*/ 2280881 w 2280881"/>
                  <a:gd name="connsiteY8" fmla="*/ 432554 h 432554"/>
                  <a:gd name="connsiteX9" fmla="*/ 950367 w 2280881"/>
                  <a:gd name="connsiteY9" fmla="*/ 432554 h 432554"/>
                  <a:gd name="connsiteX10" fmla="*/ 734809 w 2280881"/>
                  <a:gd name="connsiteY10" fmla="*/ 536752 h 432554"/>
                  <a:gd name="connsiteX11" fmla="*/ 380147 w 2280881"/>
                  <a:gd name="connsiteY11" fmla="*/ 432554 h 432554"/>
                  <a:gd name="connsiteX12" fmla="*/ 0 w 2280881"/>
                  <a:gd name="connsiteY12" fmla="*/ 432554 h 432554"/>
                  <a:gd name="connsiteX13" fmla="*/ 0 w 2280881"/>
                  <a:gd name="connsiteY13" fmla="*/ 360462 h 432554"/>
                  <a:gd name="connsiteX14" fmla="*/ 0 w 2280881"/>
                  <a:gd name="connsiteY14" fmla="*/ 252323 h 432554"/>
                  <a:gd name="connsiteX15" fmla="*/ 0 w 2280881"/>
                  <a:gd name="connsiteY15" fmla="*/ 252323 h 432554"/>
                  <a:gd name="connsiteX16" fmla="*/ 0 w 2280881"/>
                  <a:gd name="connsiteY16" fmla="*/ 0 h 432554"/>
                  <a:gd name="connsiteX0" fmla="*/ 0 w 2280881"/>
                  <a:gd name="connsiteY0" fmla="*/ 0 h 536752"/>
                  <a:gd name="connsiteX1" fmla="*/ 380147 w 2280881"/>
                  <a:gd name="connsiteY1" fmla="*/ 0 h 536752"/>
                  <a:gd name="connsiteX2" fmla="*/ 380147 w 2280881"/>
                  <a:gd name="connsiteY2" fmla="*/ 0 h 536752"/>
                  <a:gd name="connsiteX3" fmla="*/ 950367 w 2280881"/>
                  <a:gd name="connsiteY3" fmla="*/ 0 h 536752"/>
                  <a:gd name="connsiteX4" fmla="*/ 2280881 w 2280881"/>
                  <a:gd name="connsiteY4" fmla="*/ 0 h 536752"/>
                  <a:gd name="connsiteX5" fmla="*/ 2280881 w 2280881"/>
                  <a:gd name="connsiteY5" fmla="*/ 252323 h 536752"/>
                  <a:gd name="connsiteX6" fmla="*/ 2280881 w 2280881"/>
                  <a:gd name="connsiteY6" fmla="*/ 252323 h 536752"/>
                  <a:gd name="connsiteX7" fmla="*/ 2280881 w 2280881"/>
                  <a:gd name="connsiteY7" fmla="*/ 360462 h 536752"/>
                  <a:gd name="connsiteX8" fmla="*/ 2280881 w 2280881"/>
                  <a:gd name="connsiteY8" fmla="*/ 432554 h 536752"/>
                  <a:gd name="connsiteX9" fmla="*/ 882634 w 2280881"/>
                  <a:gd name="connsiteY9" fmla="*/ 432554 h 536752"/>
                  <a:gd name="connsiteX10" fmla="*/ 734809 w 2280881"/>
                  <a:gd name="connsiteY10" fmla="*/ 536752 h 536752"/>
                  <a:gd name="connsiteX11" fmla="*/ 380147 w 2280881"/>
                  <a:gd name="connsiteY11" fmla="*/ 432554 h 536752"/>
                  <a:gd name="connsiteX12" fmla="*/ 0 w 2280881"/>
                  <a:gd name="connsiteY12" fmla="*/ 432554 h 536752"/>
                  <a:gd name="connsiteX13" fmla="*/ 0 w 2280881"/>
                  <a:gd name="connsiteY13" fmla="*/ 360462 h 536752"/>
                  <a:gd name="connsiteX14" fmla="*/ 0 w 2280881"/>
                  <a:gd name="connsiteY14" fmla="*/ 252323 h 536752"/>
                  <a:gd name="connsiteX15" fmla="*/ 0 w 2280881"/>
                  <a:gd name="connsiteY15" fmla="*/ 252323 h 536752"/>
                  <a:gd name="connsiteX16" fmla="*/ 0 w 2280881"/>
                  <a:gd name="connsiteY16" fmla="*/ 0 h 536752"/>
                  <a:gd name="connsiteX0" fmla="*/ 0 w 2280881"/>
                  <a:gd name="connsiteY0" fmla="*/ 0 h 536752"/>
                  <a:gd name="connsiteX1" fmla="*/ 380147 w 2280881"/>
                  <a:gd name="connsiteY1" fmla="*/ 0 h 536752"/>
                  <a:gd name="connsiteX2" fmla="*/ 380147 w 2280881"/>
                  <a:gd name="connsiteY2" fmla="*/ 0 h 536752"/>
                  <a:gd name="connsiteX3" fmla="*/ 950367 w 2280881"/>
                  <a:gd name="connsiteY3" fmla="*/ 0 h 536752"/>
                  <a:gd name="connsiteX4" fmla="*/ 2280881 w 2280881"/>
                  <a:gd name="connsiteY4" fmla="*/ 0 h 536752"/>
                  <a:gd name="connsiteX5" fmla="*/ 2280881 w 2280881"/>
                  <a:gd name="connsiteY5" fmla="*/ 252323 h 536752"/>
                  <a:gd name="connsiteX6" fmla="*/ 2280881 w 2280881"/>
                  <a:gd name="connsiteY6" fmla="*/ 252323 h 536752"/>
                  <a:gd name="connsiteX7" fmla="*/ 2280881 w 2280881"/>
                  <a:gd name="connsiteY7" fmla="*/ 360462 h 536752"/>
                  <a:gd name="connsiteX8" fmla="*/ 2280881 w 2280881"/>
                  <a:gd name="connsiteY8" fmla="*/ 432554 h 536752"/>
                  <a:gd name="connsiteX9" fmla="*/ 882634 w 2280881"/>
                  <a:gd name="connsiteY9" fmla="*/ 432554 h 536752"/>
                  <a:gd name="connsiteX10" fmla="*/ 667076 w 2280881"/>
                  <a:gd name="connsiteY10" fmla="*/ 536752 h 536752"/>
                  <a:gd name="connsiteX11" fmla="*/ 380147 w 2280881"/>
                  <a:gd name="connsiteY11" fmla="*/ 432554 h 536752"/>
                  <a:gd name="connsiteX12" fmla="*/ 0 w 2280881"/>
                  <a:gd name="connsiteY12" fmla="*/ 432554 h 536752"/>
                  <a:gd name="connsiteX13" fmla="*/ 0 w 2280881"/>
                  <a:gd name="connsiteY13" fmla="*/ 360462 h 536752"/>
                  <a:gd name="connsiteX14" fmla="*/ 0 w 2280881"/>
                  <a:gd name="connsiteY14" fmla="*/ 252323 h 536752"/>
                  <a:gd name="connsiteX15" fmla="*/ 0 w 2280881"/>
                  <a:gd name="connsiteY15" fmla="*/ 252323 h 536752"/>
                  <a:gd name="connsiteX16" fmla="*/ 0 w 2280881"/>
                  <a:gd name="connsiteY16" fmla="*/ 0 h 536752"/>
                  <a:gd name="connsiteX0" fmla="*/ 0 w 2280881"/>
                  <a:gd name="connsiteY0" fmla="*/ 0 h 579085"/>
                  <a:gd name="connsiteX1" fmla="*/ 380147 w 2280881"/>
                  <a:gd name="connsiteY1" fmla="*/ 0 h 579085"/>
                  <a:gd name="connsiteX2" fmla="*/ 380147 w 2280881"/>
                  <a:gd name="connsiteY2" fmla="*/ 0 h 579085"/>
                  <a:gd name="connsiteX3" fmla="*/ 950367 w 2280881"/>
                  <a:gd name="connsiteY3" fmla="*/ 0 h 579085"/>
                  <a:gd name="connsiteX4" fmla="*/ 2280881 w 2280881"/>
                  <a:gd name="connsiteY4" fmla="*/ 0 h 579085"/>
                  <a:gd name="connsiteX5" fmla="*/ 2280881 w 2280881"/>
                  <a:gd name="connsiteY5" fmla="*/ 252323 h 579085"/>
                  <a:gd name="connsiteX6" fmla="*/ 2280881 w 2280881"/>
                  <a:gd name="connsiteY6" fmla="*/ 252323 h 579085"/>
                  <a:gd name="connsiteX7" fmla="*/ 2280881 w 2280881"/>
                  <a:gd name="connsiteY7" fmla="*/ 360462 h 579085"/>
                  <a:gd name="connsiteX8" fmla="*/ 2280881 w 2280881"/>
                  <a:gd name="connsiteY8" fmla="*/ 432554 h 579085"/>
                  <a:gd name="connsiteX9" fmla="*/ 882634 w 2280881"/>
                  <a:gd name="connsiteY9" fmla="*/ 432554 h 579085"/>
                  <a:gd name="connsiteX10" fmla="*/ 650142 w 2280881"/>
                  <a:gd name="connsiteY10" fmla="*/ 579085 h 579085"/>
                  <a:gd name="connsiteX11" fmla="*/ 380147 w 2280881"/>
                  <a:gd name="connsiteY11" fmla="*/ 432554 h 579085"/>
                  <a:gd name="connsiteX12" fmla="*/ 0 w 2280881"/>
                  <a:gd name="connsiteY12" fmla="*/ 432554 h 579085"/>
                  <a:gd name="connsiteX13" fmla="*/ 0 w 2280881"/>
                  <a:gd name="connsiteY13" fmla="*/ 360462 h 579085"/>
                  <a:gd name="connsiteX14" fmla="*/ 0 w 2280881"/>
                  <a:gd name="connsiteY14" fmla="*/ 252323 h 579085"/>
                  <a:gd name="connsiteX15" fmla="*/ 0 w 2280881"/>
                  <a:gd name="connsiteY15" fmla="*/ 252323 h 579085"/>
                  <a:gd name="connsiteX16" fmla="*/ 0 w 2280881"/>
                  <a:gd name="connsiteY16" fmla="*/ 0 h 579085"/>
                  <a:gd name="connsiteX0" fmla="*/ 0 w 2280881"/>
                  <a:gd name="connsiteY0" fmla="*/ 0 h 579085"/>
                  <a:gd name="connsiteX1" fmla="*/ 380147 w 2280881"/>
                  <a:gd name="connsiteY1" fmla="*/ 0 h 579085"/>
                  <a:gd name="connsiteX2" fmla="*/ 380147 w 2280881"/>
                  <a:gd name="connsiteY2" fmla="*/ 0 h 579085"/>
                  <a:gd name="connsiteX3" fmla="*/ 950367 w 2280881"/>
                  <a:gd name="connsiteY3" fmla="*/ 0 h 579085"/>
                  <a:gd name="connsiteX4" fmla="*/ 2280881 w 2280881"/>
                  <a:gd name="connsiteY4" fmla="*/ 0 h 579085"/>
                  <a:gd name="connsiteX5" fmla="*/ 2280881 w 2280881"/>
                  <a:gd name="connsiteY5" fmla="*/ 252323 h 579085"/>
                  <a:gd name="connsiteX6" fmla="*/ 2280881 w 2280881"/>
                  <a:gd name="connsiteY6" fmla="*/ 252323 h 579085"/>
                  <a:gd name="connsiteX7" fmla="*/ 2280881 w 2280881"/>
                  <a:gd name="connsiteY7" fmla="*/ 360462 h 579085"/>
                  <a:gd name="connsiteX8" fmla="*/ 2280881 w 2280881"/>
                  <a:gd name="connsiteY8" fmla="*/ 432554 h 579085"/>
                  <a:gd name="connsiteX9" fmla="*/ 840301 w 2280881"/>
                  <a:gd name="connsiteY9" fmla="*/ 441020 h 579085"/>
                  <a:gd name="connsiteX10" fmla="*/ 650142 w 2280881"/>
                  <a:gd name="connsiteY10" fmla="*/ 579085 h 579085"/>
                  <a:gd name="connsiteX11" fmla="*/ 380147 w 2280881"/>
                  <a:gd name="connsiteY11" fmla="*/ 432554 h 579085"/>
                  <a:gd name="connsiteX12" fmla="*/ 0 w 2280881"/>
                  <a:gd name="connsiteY12" fmla="*/ 432554 h 579085"/>
                  <a:gd name="connsiteX13" fmla="*/ 0 w 2280881"/>
                  <a:gd name="connsiteY13" fmla="*/ 360462 h 579085"/>
                  <a:gd name="connsiteX14" fmla="*/ 0 w 2280881"/>
                  <a:gd name="connsiteY14" fmla="*/ 252323 h 579085"/>
                  <a:gd name="connsiteX15" fmla="*/ 0 w 2280881"/>
                  <a:gd name="connsiteY15" fmla="*/ 252323 h 579085"/>
                  <a:gd name="connsiteX16" fmla="*/ 0 w 2280881"/>
                  <a:gd name="connsiteY16" fmla="*/ 0 h 57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80881" h="579085">
                    <a:moveTo>
                      <a:pt x="0" y="0"/>
                    </a:moveTo>
                    <a:lnTo>
                      <a:pt x="380147" y="0"/>
                    </a:lnTo>
                    <a:lnTo>
                      <a:pt x="380147" y="0"/>
                    </a:lnTo>
                    <a:lnTo>
                      <a:pt x="950367" y="0"/>
                    </a:lnTo>
                    <a:lnTo>
                      <a:pt x="2280881" y="0"/>
                    </a:lnTo>
                    <a:lnTo>
                      <a:pt x="2280881" y="252323"/>
                    </a:lnTo>
                    <a:lnTo>
                      <a:pt x="2280881" y="252323"/>
                    </a:lnTo>
                    <a:lnTo>
                      <a:pt x="2280881" y="360462"/>
                    </a:lnTo>
                    <a:lnTo>
                      <a:pt x="2280881" y="432554"/>
                    </a:lnTo>
                    <a:lnTo>
                      <a:pt x="840301" y="441020"/>
                    </a:lnTo>
                    <a:lnTo>
                      <a:pt x="650142" y="579085"/>
                    </a:lnTo>
                    <a:lnTo>
                      <a:pt x="380147" y="432554"/>
                    </a:lnTo>
                    <a:lnTo>
                      <a:pt x="0" y="432554"/>
                    </a:lnTo>
                    <a:lnTo>
                      <a:pt x="0" y="360462"/>
                    </a:lnTo>
                    <a:lnTo>
                      <a:pt x="0" y="252323"/>
                    </a:lnTo>
                    <a:lnTo>
                      <a:pt x="0" y="2523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68" name="図 467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ained by}}  \textcircled{\scriptsize{5}}&#10;&#10;\end{document}&#10;" title="IguanaTex Bitmap Display">
                <a:extLst>
                  <a:ext uri="{FF2B5EF4-FFF2-40B4-BE49-F238E27FC236}">
                    <a16:creationId xmlns:a16="http://schemas.microsoft.com/office/drawing/2014/main" id="{33D02F1D-F8C9-F52E-0F23-0AEDB77DCEB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4137" y="718979"/>
                <a:ext cx="2107988" cy="246922"/>
              </a:xfrm>
              <a:prstGeom prst="rect">
                <a:avLst/>
              </a:prstGeom>
            </p:spPr>
          </p:pic>
        </p:grpSp>
        <p:grpSp>
          <p:nvGrpSpPr>
            <p:cNvPr id="91" name="グループ化 90">
              <a:extLst>
                <a:ext uri="{FF2B5EF4-FFF2-40B4-BE49-F238E27FC236}">
                  <a16:creationId xmlns:a16="http://schemas.microsoft.com/office/drawing/2014/main" id="{EEEB9F7E-AF14-F0DA-272B-F40436580F42}"/>
                </a:ext>
              </a:extLst>
            </p:cNvPr>
            <p:cNvGrpSpPr/>
            <p:nvPr/>
          </p:nvGrpSpPr>
          <p:grpSpPr>
            <a:xfrm>
              <a:off x="12663331" y="1534751"/>
              <a:ext cx="1922491" cy="432554"/>
              <a:chOff x="14765809" y="607651"/>
              <a:chExt cx="1922491" cy="432554"/>
            </a:xfrm>
          </p:grpSpPr>
          <p:sp>
            <p:nvSpPr>
              <p:cNvPr id="68" name="吹き出し: 四角形 67">
                <a:extLst>
                  <a:ext uri="{FF2B5EF4-FFF2-40B4-BE49-F238E27FC236}">
                    <a16:creationId xmlns:a16="http://schemas.microsoft.com/office/drawing/2014/main" id="{B4655AE7-5169-4F8B-D763-4D3DC5AA8ABC}"/>
                  </a:ext>
                </a:extLst>
              </p:cNvPr>
              <p:cNvSpPr/>
              <p:nvPr/>
            </p:nvSpPr>
            <p:spPr>
              <a:xfrm>
                <a:off x="14765809" y="607651"/>
                <a:ext cx="1922491" cy="432554"/>
              </a:xfrm>
              <a:prstGeom prst="wedgeRectCallout">
                <a:avLst>
                  <a:gd name="adj1" fmla="val 19707"/>
                  <a:gd name="adj2" fmla="val 83876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89" name="図 88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aptured by}}  \textcircled{\scriptsize{3}}&#10;&#10;\end{document}&#10;" title="IguanaTex Bitmap Display">
                <a:extLst>
                  <a:ext uri="{FF2B5EF4-FFF2-40B4-BE49-F238E27FC236}">
                    <a16:creationId xmlns:a16="http://schemas.microsoft.com/office/drawing/2014/main" id="{D1D4A6D6-FA6A-056B-B95F-0424C514CA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43058" y="718979"/>
                <a:ext cx="1772661" cy="246922"/>
              </a:xfrm>
              <a:prstGeom prst="rect">
                <a:avLst/>
              </a:prstGeom>
            </p:spPr>
          </p:pic>
        </p:grpSp>
        <p:grpSp>
          <p:nvGrpSpPr>
            <p:cNvPr id="104" name="グループ化 103">
              <a:extLst>
                <a:ext uri="{FF2B5EF4-FFF2-40B4-BE49-F238E27FC236}">
                  <a16:creationId xmlns:a16="http://schemas.microsoft.com/office/drawing/2014/main" id="{BD73587B-72F4-9014-9B6F-8886E125B57E}"/>
                </a:ext>
              </a:extLst>
            </p:cNvPr>
            <p:cNvGrpSpPr/>
            <p:nvPr/>
          </p:nvGrpSpPr>
          <p:grpSpPr>
            <a:xfrm>
              <a:off x="9453553" y="1534751"/>
              <a:ext cx="1922491" cy="432554"/>
              <a:chOff x="11655567" y="607651"/>
              <a:chExt cx="1922491" cy="432554"/>
            </a:xfrm>
          </p:grpSpPr>
          <p:sp>
            <p:nvSpPr>
              <p:cNvPr id="98" name="吹き出し: 四角形 97">
                <a:extLst>
                  <a:ext uri="{FF2B5EF4-FFF2-40B4-BE49-F238E27FC236}">
                    <a16:creationId xmlns:a16="http://schemas.microsoft.com/office/drawing/2014/main" id="{F2F1BC3C-E532-10AF-020A-4C711C8C9060}"/>
                  </a:ext>
                </a:extLst>
              </p:cNvPr>
              <p:cNvSpPr/>
              <p:nvPr/>
            </p:nvSpPr>
            <p:spPr>
              <a:xfrm>
                <a:off x="11655567" y="607651"/>
                <a:ext cx="1922491" cy="432554"/>
              </a:xfrm>
              <a:prstGeom prst="wedgeRectCallout">
                <a:avLst>
                  <a:gd name="adj1" fmla="val 19707"/>
                  <a:gd name="adj2" fmla="val 83876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102" name="図 101" descr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aptured by}}  \textcircled{\scriptsize{2}}&#10;&#10;\end{document}&#10;" title="IguanaTex Bitmap Display">
                <a:extLst>
                  <a:ext uri="{FF2B5EF4-FFF2-40B4-BE49-F238E27FC236}">
                    <a16:creationId xmlns:a16="http://schemas.microsoft.com/office/drawing/2014/main" id="{67460CA1-7103-4D46-11AA-50CF905D67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32816" y="718979"/>
                <a:ext cx="1772661" cy="24692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215649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7"/>
  <p:tag name="LAY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0.12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cube_side.eps}&#10;\end{minipage}&#10;\end{figure}&#10;\end{document}&#10;"/>
  <p:tag name="IGUANATEXSIZE" val="7"/>
  <p:tag name="IGUANATEXCURSOR" val="376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7.344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47.244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04.112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/>
  <p:tag name="IGUANATEXSIZE" val="20"/>
  <p:tag name="IGUANATEXCURSOR" val="167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6.449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h} \mathbf{D}_{b} \mathbf{u}&#10;\end{equation*}&#10;\end{document}&#10;"/>
  <p:tag name="IGUANATEXSIZE" val="18"/>
  <p:tag name="IGUANATEXCURSOR" val="31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58.119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/>
  <p:tag name="IGUANATEXSIZE" val="20"/>
  <p:tag name="IGUANATEXCURSOR" val="166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front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77.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/>
  <p:tag name="IGUANATEXSIZE" val="20"/>
  <p:tag name="IGUANATEXCURSOR" val="167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8.98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h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v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6.2317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b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204.7244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L}^{(k)}_{\mathbf{u}}&#10;\end{equation*}&#10;\end{document}&#10;"/>
  <p:tag name="IGUANATEXSIZE" val="20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top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232.47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b} \mathbf{u}&#10;\end{equation*}&#10;\end{document}&#10;"/>
  <p:tag name="IGUANATEXSIZE" val="18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top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side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8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top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side.eps}&#10;\end{minipage}&#10;\end{figure}&#10;\end{document}&#10;"/>
  <p:tag name="IGUANATEXSIZE" val="8"/>
  <p:tag name="IGUANATEXCURSOR" val="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0206"/>
  <p:tag name="ORIGINALWIDTH" val="182.275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/>
  <p:tag name="IGUANATEXSIZE" val="18"/>
  <p:tag name="IGUANATEXCURSOR" val="138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side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373.44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$(23)$}&#10;&#10;\end{document}&#10;"/>
  <p:tag name="IGUANATEXSIZE" val="24"/>
  <p:tag name="IGUANATEXCURSOR" val="1695"/>
  <p:tag name="TRANSPARENCY" val="True"/>
  <p:tag name="LATEXENGINEID" val="2"/>
  <p:tag name="TEMPFOLDER" val=".\"/>
  <p:tag name="LATEXFORMHEIGHT" val="312.5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0.855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(\HSIClean)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, &amp; \cdots \textcircled{\scriptsize{5}}&#10; \end{array}&#10;\right.&#10;\end{align*}&#10;\end{document}"/>
  <p:tag name="IGUANATEXSIZE" val="28"/>
  <p:tag name="IGUANATEXCURSOR" val="187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619.586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block}&#10;&#10;\end{document}&#10;"/>
  <p:tag name="IGUANATEXSIZE" val="16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132.768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black}&#10;$\DiffOps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138.019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black}&#10;$\DiffOpv$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0"/>
  <p:tag name="LAYER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73.552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949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v} \mathbf{D}_{b} \mathbf{u}&#10;\end{equation*}&#10;\end{document}&#10;"/>
  <p:tag name="IGUANATEXSIZE" val="18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565.578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/>
  <p:tag name="IGUANATEXSIZE" val="18"/>
  <p:tag name="IGUANATEXCURSOR" val="2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/>
  <p:tag name="IGUANATEXSIZE" val="18"/>
  <p:tag name="IGUANATEXCURSOR" val="2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745.60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/>
  <p:tag name="IGUANATEXSIZE" val="16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68.30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29.337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top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5.74425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7.344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47.244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side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04.112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/>
  <p:tag name="IGUANATEXSIZE" val="20"/>
  <p:tag name="IGUANATEXCURSOR" val="167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58.119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/>
  <p:tag name="IGUANATEXSIZE" val="20"/>
  <p:tag name="IGUANATEXCURSOR" val="166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/>
  <p:tag name="IGUANATEXSIZE" val="20"/>
  <p:tag name="IGUANATEXCURSOR" val="292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77.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/>
  <p:tag name="IGUANATEXSIZE" val="20"/>
  <p:tag name="IGUANATEXCURSOR" val="167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145.520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black}&#10;$\DiffOph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8"/>
  <p:tag name="LAY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/>
  <p:tag name="IGUANATEXSIZE" val="20"/>
  <p:tag name="IGUANATEXCURSOR" val="292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4"/>
  <p:tag name="LAYER" val="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213.77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8"/>
  <p:tag name="LAYER" val="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6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39.96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23)$}&#10;&#10;\end{document}&#10;"/>
  <p:tag name="IGUANATEXSIZE" val="24"/>
  <p:tag name="IGUANATEXCURSOR" val="1693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0.855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(\HSIClean)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. &amp; \cdots \textcircled{\scriptsize{5}}&#10; \end{array}&#10;\right.&#10;\end{align*}&#10;\end{document}"/>
  <p:tag name="IGUANATEXSIZE" val="24"/>
  <p:tag name="IGUANATEXCURSOR" val="187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644.97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23)$}&#10;&#10;\end{document}&#10;"/>
  <p:tag name="IGUANATEXSIZE" val="24"/>
  <p:tag name="IGUANATEXCURSOR" val="1695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17.89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1}}&#10;&#10;\end{document}&#10;"/>
  <p:tag name="IGUANATEXSIZE" val="20"/>
  <p:tag name="IGUANATEXCURSOR" val="168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1}}&#10;&#10;\end{document}&#10;"/>
  <p:tag name="IGUANATEXSIZE" val="20"/>
  <p:tag name="IGUANATEXCURSOR" val="168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1}}&#10;&#10;\end{document}&#10;"/>
  <p:tag name="IGUANATEXSIZE" val="20"/>
  <p:tag name="IGUANATEXCURSOR" val="168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.584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um_{b=1}^{B}\SmallBlock{\IndexBlock}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. &amp; \cdots \textcircled{\scriptsize{5}}&#10; \end{array}&#10;\right.&#10;\end{align*}&#10;\end{document}"/>
  <p:tag name="IGUANATEXSIZE" val="24"/>
  <p:tag name="IGUANATEXCURSOR" val="153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0206"/>
  <p:tag name="ORIGINALWIDTH" val="182.275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/>
  <p:tag name="IGUANATEXSIZE" val="18"/>
  <p:tag name="IGUANATEXCURSOR" val="138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1.57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906.126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uction of}}&#10;&#10;\end{document}&#10;"/>
  <p:tag name="IGUANATEXSIZE" val="24"/>
  <p:tag name="IGUANATEXCURSOR" val="1688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2256.31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spatio-spectral structure tensor} in $(23)$}&#10;&#10;\end{document}&#10;"/>
  <p:tag name="IGUANATEXSIZE" val="24"/>
  <p:tag name="IGUANATEXCURSOR" val="1672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3.8217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/>
  <p:tag name="IGUANATEXSIZE" val="14"/>
  <p:tag name="IGUANATEXCURSOR" val="131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128.90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/>
  <p:tag name="IGUANATEXSIZE" val="16"/>
  <p:tag name="IGUANATEXCURSOR" val="132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806.362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648.8406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/>
  <p:tag name="IGUANATEXSIZE" val="14"/>
  <p:tag name="IGUANATEXCURSOR" val="131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90.568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808.612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61.870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/>
  <p:tag name="IGUANATEXSIZE" val="16"/>
  <p:tag name="IGUANATEXCURSOR" val="1321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523.57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/>
  <p:tag name="IGUANATEXSIZE" val="14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0"/>
  <p:tag name="LAYER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73.552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68.30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565.578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745.60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/>
  <p:tag name="IGUANATEXSIZE" val="16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4"/>
  <p:tag name="LAYER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213.77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8"/>
  <p:tag name="LAYER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6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29.337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5.74425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7.344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47.244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04.112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/>
  <p:tag name="IGUANATEXSIZE" val="20"/>
  <p:tag name="IGUANATEXCURSOR" val="167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58.119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/>
  <p:tag name="IGUANATEXSIZE" val="20"/>
  <p:tag name="IGUANATEXCURSOR" val="166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8.98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h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9.7412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77.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/>
  <p:tag name="IGUANATEXSIZE" val="20"/>
  <p:tag name="IGUANATEXCURSOR" val="167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7"/>
  <p:tag name="LAYER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v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72.3717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aptured by}}  \textcircled{\scriptsize{2}}&#10;&#10;\end{document}&#10;"/>
  <p:tag name="IGUANATEXSIZE" val="20"/>
  <p:tag name="IGUANATEXCURSOR" val="17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72.3717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aptured by}}  \textcircled{\scriptsize{3}}&#10;&#10;\end{document}&#10;"/>
  <p:tag name="IGUANATEXSIZE" val="20"/>
  <p:tag name="IGUANATEXCURSOR" val="17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37.39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ained by}}  \textcircled{\scriptsize{5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72.3717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aptured by}}  \textcircled{\scriptsize{4}}&#10;&#10;\end{document}&#10;"/>
  <p:tag name="IGUANATEXSIZE" val="20"/>
  <p:tag name="IGUANATEXCURSOR" val="17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17.89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0206"/>
  <p:tag name="ORIGINALWIDTH" val="182.275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/>
  <p:tag name="IGUANATEXSIZE" val="18"/>
  <p:tag name="IGUANATEXCURSOR" val="138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1.57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"/>
  <p:tag name="LAYER" val="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3.8217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/>
  <p:tag name="IGUANATEXSIZE" val="14"/>
  <p:tag name="IGUANATEXCURSOR" val="131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128.90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/>
  <p:tag name="IGUANATEXSIZE" val="16"/>
  <p:tag name="IGUANATEXCURSOR" val="132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6.2317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b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806.362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648.8406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/>
  <p:tag name="IGUANATEXSIZE" val="14"/>
  <p:tag name="IGUANATEXCURSOR" val="131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90.568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808.612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204.7244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L}^{(k)}_{\mathbf{u}}&#10;\end{equation*}&#10;\end{document}&#10;"/>
  <p:tag name="IGUANATEXSIZE" val="20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61.870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/>
  <p:tag name="IGUANATEXSIZE" val="16"/>
  <p:tag name="IGUANATEXCURSOR" val="1321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523.57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/>
  <p:tag name="IGUANATEXSIZE" val="14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0"/>
  <p:tag name="LAYER" val="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73.552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68.30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565.578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232.47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b} \mathbf{u}&#10;\end{equation*}&#10;\end{document}&#10;"/>
  <p:tag name="IGUANATEXSIZE" val="18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745.60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/>
  <p:tag name="IGUANATEXSIZE" val="16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4"/>
  <p:tag name="LAYER" val="2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213.77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8"/>
  <p:tag name="LAYER" val="2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6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29.337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5.74425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top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7.344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47.244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04.112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/>
  <p:tag name="IGUANATEXSIZE" val="20"/>
  <p:tag name="IGUANATEXCURSOR" val="167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side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58.119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/>
  <p:tag name="IGUANATEXSIZE" val="20"/>
  <p:tag name="IGUANATEXCURSOR" val="166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8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9.7412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77.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/>
  <p:tag name="IGUANATEXSIZE" val="20"/>
  <p:tag name="IGUANATEXCURSOR" val="167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641.22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XX)$}&#10;&#10;\end{document}&#10;"/>
  <p:tag name="IGUANATEXSIZE" val="24"/>
  <p:tag name="IGUANATEXCURSOR" val="1698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746.244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XX)$}&#10;&#10;\end{document}&#10;"/>
  <p:tag name="IGUANATEXSIZE" val="24"/>
  <p:tag name="IGUANATEXCURSOR" val="1700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300.46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uction of spatio-spectral structure tensor} in $(XX)$}&#10;&#10;\end{document}&#10;"/>
  <p:tag name="IGUANATEXSIZE" val="24"/>
  <p:tag name="IGUANATEXCURSOR" val="1688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.584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um_{b=1}^{B}\|\SmallBlock{\IndexBlock}\|_{*}, \nonumber \\&#10; \text{s.t.} \: &amp; &#10; \left\{\begin{array}{lr}&#10;  \HSIClean + \NoiseSparse + \NoiseStripe \in \BallFidel, &amp;  \cdots \textcircled{\scriptsize{2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4}} \vspace{1mm}\\&#10;\HSIClean \in \SetRange. &amp; \cdots \textcircled{\scriptsize{5}}&#10; \end{array}&#10;\right.&#10;\end{align*}&#10;\end{document}"/>
  <p:tag name="IGUANATEXSIZE" val="24"/>
  <p:tag name="IGUANATEXCURSOR" val="206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87.96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 $\cdots$\textcircled{\scriptsize{1}}&#10;\end{document}"/>
  <p:tag name="IGUANATEXSIZE" val="24"/>
  <p:tag name="IGUANATEXCURSOR" val="143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4701.656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Algorithm 1}} \text{Solving (X) by the preconditioned primal-dual splitting method (P-PDS)}&#10;&#10;\end{document}&#10;"/>
  <p:tag name="IGUANATEXSIZE" val="24"/>
  <p:tag name="IGUANATEXCURSOR" val="1761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66"/>
  <p:tag name="LAYER" val="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59"/>
  <p:tag name="LAYER" val="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9"/>
  <p:tag name="LAYER" val="4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0"/>
  <p:tag name="LAYER" val="2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7.344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/>
  <p:tag name="IGUANATEXSIZE" val="20"/>
  <p:tag name="IGUANATEXCURSOR" val="167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47.244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front.eps}&#10;\end{minipage}&#10;\end{figure}&#10;\end{document}&#10;"/>
  <p:tag name="IGUANATEXSIZE" val="10"/>
  <p:tag name="IGUANATEXCURSOR" val="36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top.eps}&#10;\end{minipage}&#10;\end{figure}&#10;\end{document}&#10;"/>
  <p:tag name="IGUANATEXSIZE" val="10"/>
  <p:tag name="IGUANATEXCURSOR" val="37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side.eps}&#10;\end{minipage}&#10;\end{figure}&#10;\end{document}&#10;"/>
  <p:tag name="IGUANATEXSIZE" val="10"/>
  <p:tag name="IGUANATEXCURSOR" val="37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2.403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spectrum.eps}&#10;\end{minipage}&#10;\end{figure}&#10;\end{document}&#10;"/>
  <p:tag name="IGUANATEXSIZE" val="9"/>
  <p:tag name="IGUANATEXCURSOR" val="375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top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29.337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/>
  <p:tag name="IGUANATEXSIZE" val="20"/>
  <p:tag name="IGUANATEXCURSOR" val="167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5.74425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front.eps}&#10;\end{minipage}&#10;\end{figure}&#10;\end{document}&#10;"/>
  <p:tag name="IGUANATEXSIZE" val="10"/>
  <p:tag name="IGUANATEXCURSOR" val="34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top.eps}&#10;\end{minipage}&#10;\end{figure}&#10;\end{document}&#10;"/>
  <p:tag name="IGUANATEXSIZE" val="10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side.eps}&#10;\end{minipage}&#10;\end{figure}&#10;\end{document}&#10;"/>
  <p:tag name="IGUANATEXSIZE" val="10"/>
  <p:tag name="IGUANATEXCURSOR" val="37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04.112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/>
  <p:tag name="IGUANATEXSIZE" val="20"/>
  <p:tag name="IGUANATEXCURSOR" val="167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front.eps}&#10;\end{minipage}&#10;\end{figure}&#10;\end{document}&#10;"/>
  <p:tag name="IGUANATEXSIZE" val="10"/>
  <p:tag name="IGUANATEXCURSOR" val="34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top.eps}&#10;\end{minipage}&#10;\end{figure}&#10;\end{document}&#10;"/>
  <p:tag name="IGUANATEXSIZE" val="10"/>
  <p:tag name="IGUANATEXCURSOR" val="376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side.eps}&#10;\end{minipage}&#10;\end{figure}&#10;\end{document}&#10;"/>
  <p:tag name="IGUANATEXSIZE" val="10"/>
  <p:tag name="IGUANATEXCURSOR" val="37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side.eps}&#10;\end{minipage}&#10;\end{figure}&#10;\end{document}&#10;"/>
  <p:tag name="IGUANATEXSIZE" val="8"/>
  <p:tag name="IGUANATEXCURSOR" val="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4}}&#10;&#10;\end{document}&#10;"/>
  <p:tag name="IGUANATEXSIZE" val="20"/>
  <p:tag name="IGUANATEXCURSOR" val="171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3}}&#10;&#10;\end{document}&#10;"/>
  <p:tag name="IGUANATEXSIZE" val="20"/>
  <p:tag name="IGUANATEXCURSOR" val="171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2}}&#10;&#10;\end{document}&#10;"/>
  <p:tag name="IGUANATEXSIZE" val="20"/>
  <p:tag name="IGUANATEXCURSOR" val="168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37.39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ained by}}  \textcircled{\scriptsize{5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17.89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7.0206"/>
  <p:tag name="ORIGINALWIDTH" val="182.275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SmallBlock#1{\mathbf{L}_{\HSIClean}^{(#1)}}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$\SmallBlock{\IndexBlock} $&#10;\end{document}&#10;"/>
  <p:tag name="IGUANATEXSIZE" val="18"/>
  <p:tag name="IGUANATEXCURSOR" val="138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1.57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"/>
  <p:tag name="LAYER" val="2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3.8217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/>
  <p:tag name="IGUANATEXSIZE" val="14"/>
  <p:tag name="IGUANATEXCURSOR" val="131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128.90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/>
  <p:tag name="IGUANATEXSIZE" val="16"/>
  <p:tag name="IGUANATEXCURSOR" val="132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6.449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h} \mathbf{D}_{b} \mathbf{u}&#10;\end{equation*}&#10;\end{document}&#10;"/>
  <p:tag name="IGUANATEXSIZE" val="18"/>
  <p:tag name="IGUANATEXCURSOR" val="31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806.362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648.8406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/>
  <p:tag name="IGUANATEXSIZE" val="14"/>
  <p:tag name="IGUANATEXCURSOR" val="131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90.568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808.612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front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61.870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/>
  <p:tag name="IGUANATEXSIZE" val="16"/>
  <p:tag name="IGUANATEXCURSOR" val="1321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523.57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/>
  <p:tag name="IGUANATEXSIZE" val="14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0"/>
  <p:tag name="LAYER" val="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73.552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68.30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top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565.578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hDbU_side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745.60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/>
  <p:tag name="IGUANATEXSIZE" val="16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4"/>
  <p:tag name="LAYER" val="2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213.77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949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v} \mathbf{D}_{b} \mathbf{u}&#10;\end{equation*}&#10;\end{document}&#10;"/>
  <p:tag name="IGUANATEXSIZE" val="18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8"/>
  <p:tag name="LAYER" val="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6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58.119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/>
  <p:tag name="IGUANATEXSIZE" val="20"/>
  <p:tag name="IGUANATEXCURSOR" val="166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8"/>
  <p:tag name="LAYER" val="3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6"/>
  <p:tag name="LAYER" val="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front.eps}&#10;\end{minipage}&#10;\end{figure}&#10;\end{document}&#10;"/>
  <p:tag name="IGUANATEXSIZE" val="10"/>
  <p:tag name="IGUANATEXCURSOR" val="38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top.eps}&#10;\end{minipage}&#10;\end{figure}&#10;\end{document}&#10;"/>
  <p:tag name="IGUANATEXSIZE" val="10"/>
  <p:tag name="IGUANATEXCURSOR" val="37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side.eps}&#10;\end{minipage}&#10;\end{figure}&#10;\end{document}&#10;"/>
  <p:tag name="IGUANATEXSIZE" val="10"/>
  <p:tag name="IGUANATEXCURSOR" val="37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58"/>
  <p:tag name="LAYER" val="2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9.7412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77.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/>
  <p:tag name="IGUANATEXSIZE" val="20"/>
  <p:tag name="IGUANATEXCURSOR" val="167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front.eps}&#10;\end{minipage}&#10;\end{figure}&#10;\end{document}&#10;"/>
  <p:tag name="IGUANATEXSIZE" val="10"/>
  <p:tag name="IGUANATEXCURSOR" val="36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top.eps}&#10;\end{minipage}&#10;\end{figure}&#10;\end{document}&#10;"/>
  <p:tag name="IGUANATEXSIZE" val="10"/>
  <p:tag name="IGUANATEXCURSOR" val="36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side.eps}&#10;\end{minipage}&#10;\end{figure}&#10;\end{document}&#10;"/>
  <p:tag name="IGUANATEXSIZE" val="10"/>
  <p:tag name="IGUANATEXCURSOR" val="36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39.96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15)$}&#10;&#10;\end{document}&#10;"/>
  <p:tag name="IGUANATEXSIZE" val="24"/>
  <p:tag name="IGUANATEXCURSOR" val="1698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644.97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16)$}&#10;&#10;\end{document}&#10;"/>
  <p:tag name="IGUANATEXSIZE" val="24"/>
  <p:tag name="IGUANATEXCURSOR" val="1700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top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3199.197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uction of spatio-spectral structure tensor} in $(14)$}&#10;&#10;\end{document}&#10;"/>
  <p:tag name="IGUANATEXSIZE" val="24"/>
  <p:tag name="IGUANATEXCURSOR" val="1729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6.584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um_{b=1}^{B}\|\SmallBlock{\IndexBlock}\|_{*}, \nonumber \\&#10; \text{s.t.} \: &amp; &#10; \left\{\begin{array}{lr}&#10;  \NoiseSparse \in \BallSparse, &amp; \cdots \textcircled{\scriptsize{2}} \vspace{1mm}\\&#10;  \NoiseStripe \in \BallStripe, &amp; \cdots \textcircled{\scriptsize{3}} \vspace{1mm}\\&#10;  \DiffOpv \NoiseStripe = \mathbf{0}, &amp; \cdots \textcircled{\scriptsize{3}} \vspace{1mm}\\&#10;  \HSIClean + \NoiseSparse + \NoiseStripe \in \BallFidel, &amp;  \cdots \textcircled{\scriptsize{4}} \vspace{1mm}\\&#10;\HSIClean \in \SetRange. &amp; \cdots \textcircled{\scriptsize{5}}&#10; \end{array}&#10;\right.&#10;\end{align*}&#10;\end{document}"/>
  <p:tag name="IGUANATEXSIZE" val="24"/>
  <p:tag name="IGUANATEXCURSOR" val="169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87.96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 $\cdots$\textcircled{\scriptsize{1}}&#10;\end{document}"/>
  <p:tag name="IGUANATEXSIZE" val="24"/>
  <p:tag name="IGUANATEXCURSOR" val="143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078.9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Algorithm 1}} \text{Solving (16) based on the preconditioned primal-dual splitting method (P-PDS)}&#10;&#10;\end{document}&#10;"/>
  <p:tag name="IGUANATEXSIZE" val="24"/>
  <p:tag name="IGUANATEXCURSOR" val="1703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539.96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in $(15)$}&#10;&#10;\end{document}&#10;"/>
  <p:tag name="IGUANATEXSIZE" val="24"/>
  <p:tag name="IGUANATEXCURSOR" val="1698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644.97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Problem formulation} in $(16)$}&#10;&#10;\end{document}&#10;"/>
  <p:tag name="IGUANATEXSIZE" val="24"/>
  <p:tag name="IGUANATEXCURSOR" val="1700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0.855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 (\HSIClean), \nonumber \\&#10; \text{s.t.} \: &amp; &#10; \left\{\begin{array}{lr}&#10;  \NoiseSparse \in \BallSparse, &amp; \cdots \textcircled{\scriptsize{2}} \vspace{1mm}\\&#10;  \NoiseStripe \in \BallStripe, &amp; \cdots \textcircled{\scriptsize{3}} \vspace{1mm}\\&#10;  \DiffOpv \NoiseStripe = \mathbf{0}, &amp; \cdots \textcircled{\scriptsize{3}} \vspace{1mm}\\&#10;  \HSIClean + \NoiseSparse + \NoiseStripe \in \BallFidel, &amp;  \cdots \textcircled{\scriptsize{4}} \vspace{1mm}\\&#10;\HSIClean \in \SetRange. &amp; \cdots \textcircled{\scriptsize{5}}&#10; \end{array}&#10;\right.&#10;\end{align*}&#10;\end{document}"/>
  <p:tag name="IGUANATEXSIZE" val="24"/>
  <p:tag name="IGUANATEXCURSOR" val="154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287.96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SmallBlock#1{\mathbf{L}_{\HSIClean}^{(#1)}}&#10;\global\long\def\NumBlock{B}&#10;\global\long\def\IndexBlock{b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 $\cdots$\textcircled{\scriptsize{1}}&#10;\end{document}"/>
  <p:tag name="IGUANATEXSIZE" val="24"/>
  <p:tag name="IGUANATEXCURSOR" val="143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5078.9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Algorithm 1}} \text{Solving (16) based on the preconditioned primal-dual splitting method (P-PDS)}&#10;&#10;\end{document}&#10;"/>
  <p:tag name="IGUANATEXSIZE" val="24"/>
  <p:tag name="IGUANATEXCURSOR" val="1703"/>
  <p:tag name="TRANSPARENCY" val="True"/>
  <p:tag name="LATEXENGINEID" val="2"/>
  <p:tag name="TEMPFOLDER" val=".\./\"/>
  <p:tag name="LATEXFORMHEIGHT" val="312.5"/>
  <p:tag name="LATEXFORMWIDTH" val="384"/>
  <p:tag name="LATEXFORMWRAP" val="True"/>
  <p:tag name="BITMAPVECTOR" val="0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59"/>
  <p:tag name="LAYER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vDbU_side.eps}&#10;\end{minipage}&#10;\end{figure}&#10;\end{document}&#10;"/>
  <p:tag name="IGUANATEXSIZE" val="8"/>
  <p:tag name="IGUANATEXCURSOR" val="3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9"/>
  <p:tag name="LAYER" val="4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0"/>
  <p:tag name="LAYER" val="2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32535"/>
  <p:tag name="ORIGINALWIDTH" val=" 274.1636"/>
  <p:tag name="OUTPUTTYPE" val="SVG"/>
  <p:tag name="IGUANATEXVERSION" val="162"/>
  <p:tag name="LATEXADDIN" val="\documentclass{article}&#10;% Setting font&#10;\usepackage{fontspec}&#10;% \setmainfont{Latin Modern Math}&#10;% \setmainfont{SegoeUI}&#10;\setsansfont{SegoeUI}&#10;% \setmathfont{Latin Modern Math}&#10;\usepackage{amsmath}&#10;\usepackage{amssymb}&#10;\usepackage{amsfonts}&#10;\usepackage{amsthm}&#10;\usepackage{booktabs}&#10;\usepackage{algorithm}&#10;\usepackage{algorithmic}&#10;\usepackage[dvipsnames]{xcolor}&#10;\pagestyle{empty}&#10;&#10;\begin{document}&#10;\textbf{\textsf{Construction of the spatio-spectral structure tensor} in $(12)$}&#10;\end{document}"/>
  <p:tag name="IGUANATEXSIZE" val="25"/>
  <p:tag name="IGUANATEXCURSOR" val="474"/>
  <p:tag name="TRANSPARENCY" val="True"/>
  <p:tag name="CHOOSECOLOR" val="False"/>
  <p:tag name="COLORHEX" val="000000"/>
  <p:tag name="LATEXENGINEID" val="2"/>
  <p:tag name="TEMPFOLDER" val=".\./\"/>
  <p:tag name="LATEXFORMHEIGHT" val=" 320"/>
  <p:tag name="LATEXFORMWIDTH" val=" 385"/>
  <p:tag name="LATEXFORMWRAP" val="True"/>
  <p:tag name="BITMAPVECTOR" val="1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1.84862"/>
  <p:tag name="ORIGINALWIDTH" val=" 15.06953"/>
  <p:tag name="OUTPUTTYPE" val="SVG"/>
  <p:tag name="IGUANATEXVERSION" val="162"/>
  <p:tag name="LATEXADDIN" val="\documentclass{article}&#10;\usepackage{amsmath}&#10;\usepackage{amssymb}&#10;\usepackage{amsfonts}&#10;\usepackage{amsthm}&#10;\usepackage{booktabs}&#10;\usepackage{algorithm}&#10;\usepackage{algorithmic}&#10;\usepackage[dvipsnames]{xcolor}&#10;\pagestyle{empty}&#10;&#10;\begin{document}&#10;\begin{equation*}&#10;\mathbf{T}_{\mathbf{u}}^{(l)}&#10;\end{equation*}&#10;\end{document}"/>
  <p:tag name="IGUANATEXSIZE" val="20"/>
  <p:tag name="IGUANATEXCURSOR" val="292"/>
  <p:tag name="TRANSPARENCY" val="True"/>
  <p:tag name="CHOOSECOLOR" val="False"/>
  <p:tag name="COLORHEX" val="000000"/>
  <p:tag name="LATEXENGINEID" val="0"/>
  <p:tag name="TEMPFOLDER" val=".\./\"/>
  <p:tag name="LATEXFORMHEIGHT" val=" 320"/>
  <p:tag name="LATEXFORMWIDTH" val=" 385"/>
  <p:tag name="LATEXFORMWRAP" val="True"/>
  <p:tag name="BITMAPVECTOR" val="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1.84862"/>
  <p:tag name="ORIGINALWIDTH" val=" 15.06953"/>
  <p:tag name="OUTPUTTYPE" val="SVG"/>
  <p:tag name="IGUANATEXVERSION" val="162"/>
  <p:tag name="LATEXADDIN" val="\documentclass{article}&#10;\usepackage{amsmath}&#10;\usepackage{amssymb}&#10;\usepackage{amsfonts}&#10;\usepackage{amsthm}&#10;\usepackage{booktabs}&#10;\usepackage{algorithm}&#10;\usepackage{algorithmic}&#10;\usepackage[dvipsnames]{xcolor}&#10;\pagestyle{empty}&#10;&#10;\begin{document}&#10;\begin{equation*}&#10;\mathbf{T}_{\mathbf{u}}^{(l)}&#10;\end{equation*}&#10;\end{document}"/>
  <p:tag name="IGUANATEXSIZE" val="20"/>
  <p:tag name="IGUANATEXCURSOR" val="292"/>
  <p:tag name="TRANSPARENCY" val="True"/>
  <p:tag name="CHOOSECOLOR" val="False"/>
  <p:tag name="COLORHEX" val="000000"/>
  <p:tag name="LATEXENGINEID" val="0"/>
  <p:tag name="TEMPFOLDER" val=".\./\"/>
  <p:tag name="LATEXFORMHEIGHT" val=" 320"/>
  <p:tag name="LATEXFORMWIDTH" val=" 385"/>
  <p:tag name="LATEXFORMWRAP" val="True"/>
  <p:tag name="BITMAPVECTOR" val="1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24764"/>
  <p:tag name="ORIGINALWIDTH" val=" 6.91374"/>
  <p:tag name="LATEXADDIN" val="\documentclass{article}&#10;\usepackage{amsmath}&#10;\usepackage{amssymb}&#10;\usepackage{amsfonts}&#10;\usepackage{amsthm}&#10;\usepackage{booktabs}&#10;\usepackage{algorithm}&#10;\usepackage{algorithmic}&#10;\usepackage[dvipsnames]{xcolor}&#10;\pagestyle{empty}&#10;&#10;\begin{document}&#10;\begin{equation*}&#10;\mathbf{T}_{\mathbf{u}}^{(l)}&#10;\end{equation*}&#10;\end{document}"/>
  <p:tag name="IGUANATEXSIZE" val="20"/>
  <p:tag name="IGUANATEXCURSOR" val="292"/>
  <p:tag name="TRANSPARENCY" val="True"/>
  <p:tag name="CHOOSECOLOR" val="False"/>
  <p:tag name="COLORHEX" val="000000"/>
  <p:tag name="LATEXENGINEID" val="0"/>
  <p:tag name="TEMPFOLDER" val=".\./\"/>
  <p:tag name="LATEXFORMHEIGHT" val=" 320"/>
  <p:tag name="LATEXFORMWIDTH" val=" 385"/>
  <p:tag name="LATEXFORMWRAP" val="True"/>
  <p:tag name="BITMAPVECTOR" val="1"/>
  <p:tag name="EMFCHILD" val="Tru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685"/>
  <p:tag name="ORIGINALWIDTH" val=" 1.759843"/>
  <p:tag name="EMFCHILD" val="True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67"/>
  <p:tag name="ORIGINALWIDTH" val=" 1.516181"/>
  <p:tag name="EMFCHILD" val="Tru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685"/>
  <p:tag name="ORIGINALWIDTH" val=" 1.753071"/>
  <p:tag name="EMFCHILD" val="True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180039"/>
  <p:tag name="ORIGINALWIDTH" val=" 4.162756"/>
  <p:tag name="EMFCHIL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2.403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ave_spectrum1.eps}&#10;\end{minipage}&#10;\end{figure}&#10;\end{document}&#10;"/>
  <p:tag name="IGUANATEXSIZE" val="9"/>
  <p:tag name="IGUANATEXCURSOR" val="37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/>
  <p:tag name="IGUANATEXSIZE" val="20"/>
  <p:tag name="IGUANATEXCURSOR" val="292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724764"/>
  <p:tag name="ORIGINALWIDTH" val=" 6.91374"/>
  <p:tag name="LATEXADDIN" val="\documentclass{article}&#10;\usepackage{amsmath}&#10;\usepackage{amssymb}&#10;\usepackage{amsfonts}&#10;\usepackage{amsthm}&#10;\usepackage{booktabs}&#10;\usepackage{algorithm}&#10;\usepackage{algorithmic}&#10;\usepackage[dvipsnames]{xcolor}&#10;\pagestyle{empty}&#10;&#10;\begin{document}&#10;\begin{equation*}&#10;\mathbf{T}_{\mathbf{u}}^{(l)}&#10;\end{equation*}&#10;\end{document}"/>
  <p:tag name="IGUANATEXSIZE" val="20"/>
  <p:tag name="IGUANATEXCURSOR" val="292"/>
  <p:tag name="TRANSPARENCY" val="True"/>
  <p:tag name="CHOOSECOLOR" val="False"/>
  <p:tag name="COLORHEX" val="000000"/>
  <p:tag name="LATEXENGINEID" val="0"/>
  <p:tag name="TEMPFOLDER" val=".\./\"/>
  <p:tag name="LATEXFORMHEIGHT" val=" 320"/>
  <p:tag name="LATEXFORMWIDTH" val=" 385"/>
  <p:tag name="LATEXFORMWRAP" val="True"/>
  <p:tag name="BITMAPVECTOR" val="1"/>
  <p:tag name="EMFCHILD" val="True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685"/>
  <p:tag name="ORIGINALWIDTH" val=" 1.759843"/>
  <p:tag name="EMFCHILD" val="Tru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09567"/>
  <p:tag name="ORIGINALWIDTH" val=" 1.516181"/>
  <p:tag name="EMFCHILD" val="True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96685"/>
  <p:tag name="ORIGINALWIDTH" val=" 1.753071"/>
  <p:tag name="EMFCHILD" val="Tru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3.180039"/>
  <p:tag name="ORIGINALWIDTH" val=" 4.162756"/>
  <p:tag name="EMFCHILD" val="True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033795"/>
  <p:tag name="ORIGINALWIDTH" val=" 5.443527"/>
  <p:tag name="LATEXADDIN" val="\documentclass{article}&#10;% Setting font&#10;\usepackage{fontspec}&#10;% \setmainfont{Latin Modern Math}&#10;% \setmainfont{SegoeUI}&#10;\setsansfont{SegoeUI}&#10;% \setmathfont{Latin Modern Math}&#10;\usepackage{amsmath}&#10;\usepackage{amssymb}&#10;\usepackage{amsfonts}&#10;\usepackage{amsthm}&#10;\usepackage{booktabs}&#10;\usepackage{algorithm}&#10;\usepackage{algorithmic}&#10;\usepackage[dvipsnames]{xcolor}&#10;\pagestyle{empty}&#10;&#10;\begin{document}&#10;\textbf{\textsf{Construction of the spatio-spectral structure tensor} in $(12)$}&#10;\end{document}"/>
  <p:tag name="IGUANATEXSIZE" val="25"/>
  <p:tag name="IGUANATEXCURSOR" val="474"/>
  <p:tag name="TRANSPARENCY" val="True"/>
  <p:tag name="CHOOSECOLOR" val="False"/>
  <p:tag name="COLORHEX" val="000000"/>
  <p:tag name="LATEXENGINEID" val="2"/>
  <p:tag name="TEMPFOLDER" val=".\./\"/>
  <p:tag name="LATEXFORMHEIGHT" val=" 320"/>
  <p:tag name="LATEXFORMWIDTH" val=" 385"/>
  <p:tag name="LATEXFORMWRAP" val="True"/>
  <p:tag name="BITMAPVECTOR" val="1"/>
  <p:tag name="EMFCHILD" val="Tru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5.394834"/>
  <p:tag name="EMFCHILD" val="True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75339"/>
  <p:tag name="ORIGINALWIDTH" val=" 4.815433"/>
  <p:tag name="EMFCHILD" val="Tru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3.827023"/>
  <p:tag name="EMFCHILD" val="True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=&#10;\end{equation*}&#10;\end{document}&#10;"/>
  <p:tag name="IGUANATEXSIZE" val="20"/>
  <p:tag name="IGUANATEXCURSOR" val="292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42142"/>
  <p:tag name="ORIGINALWIDTH" val=" 3.252472"/>
  <p:tag name="EMFCHILD" val="Tru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75339"/>
  <p:tag name="ORIGINALWIDTH" val=" 4.815433"/>
  <p:tag name="EMFCHILD" val="True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075338"/>
  <p:tag name="EMFCHILD" val="Tru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66615"/>
  <p:tag name="ORIGINALWIDTH" val=" 1.772283"/>
  <p:tag name="EMFCHILD" val="Tru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5.394834"/>
  <p:tag name="EMFCHILD" val="Tru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75339"/>
  <p:tag name="ORIGINALWIDTH" val=" 4.815433"/>
  <p:tag name="EMFCHILD" val="Tru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5.394834"/>
  <p:tag name="EMFCHILD" val="Tru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304157"/>
  <p:tag name="ORIGINALWIDTH" val=" 3.680944"/>
  <p:tag name="EMFCHILD" val="Tru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0331"/>
  <p:tag name="ORIGINALWIDTH" val=" 4.786204"/>
  <p:tag name="EMFCHILD" val="Tru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776472"/>
  <p:tag name="EMFCHILD" val="True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3.827023"/>
  <p:tag name="EMFCHILD" val="Tru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209291"/>
  <p:tag name="ORIGINALWIDTH" val=" 5.185448"/>
  <p:tag name="EMFCHILD" val="True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518425"/>
  <p:tag name="EMFCHILD" val="Tru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66615"/>
  <p:tag name="ORIGINALWIDTH" val=" 1.772283"/>
  <p:tag name="EMFCHILD" val="Tru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5.394834"/>
  <p:tag name="EMFCHILD" val="Tru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1.048189"/>
  <p:tag name="ORIGINALWIDTH" val=" 2.663338"/>
  <p:tag name="EMFCHILD" val="Tru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3.827023"/>
  <p:tag name="EMFCHILD" val="Tru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209291"/>
  <p:tag name="ORIGINALWIDTH" val=" 5.185448"/>
  <p:tag name="EMFCHILD" val="Tru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776472"/>
  <p:tag name="EMFCHILD" val="Tru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075338"/>
  <p:tag name="EMFCHILD" val="Tru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42142"/>
  <p:tag name="ORIGINALWIDTH" val=" 3.252472"/>
  <p:tag name="EMFCHILD" val="Tru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518425"/>
  <p:tag name="EMFCHILD" val="Tru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7.190331"/>
  <p:tag name="ORIGINALWIDTH" val=" 1.538583"/>
  <p:tag name="EMFCHILD" val="Tru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3.827023"/>
  <p:tag name="EMFCHILD" val="Tru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42142"/>
  <p:tag name="ORIGINALWIDTH" val=" 3.252472"/>
  <p:tag name="EMFCHILD" val="Tru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75339"/>
  <p:tag name="ORIGINALWIDTH" val=" 4.815433"/>
  <p:tag name="EMFCHILD" val="Tru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075338"/>
  <p:tag name="EMFCHILD" val="True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75339"/>
  <p:tag name="ORIGINALWIDTH" val=" 4.815433"/>
  <p:tag name="EMFCHILD" val="Tru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42142"/>
  <p:tag name="ORIGINALWIDTH" val=" 3.252472"/>
  <p:tag name="EMFCHILD" val="True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776472"/>
  <p:tag name="EMFCHILD" val="Tru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50425"/>
  <p:tag name="ORIGINALWIDTH" val=" 3.461826"/>
  <p:tag name="EMFCHILD" val="True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4.776472"/>
  <p:tag name="EMFCHILD" val="Tru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75339"/>
  <p:tag name="ORIGINALWIDTH" val=" 4.815433"/>
  <p:tag name="EMFCHILD" val="True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3.827023"/>
  <p:tag name="EMFCHILD" val="Tru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5.093921"/>
  <p:tag name="ORIGINALWIDTH" val=" 5.394834"/>
  <p:tag name="EMFCHILD" val="True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942142"/>
  <p:tag name="ORIGINALWIDTH" val=" 3.252472"/>
  <p:tag name="EMFCHILD" val="True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653796"/>
  <p:tag name="ORIGINALWIDTH" val=" 2.383212"/>
  <p:tag name="EMFCHILD" val="True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4.371087"/>
  <p:tag name="ORIGINALWIDTH" val=" 5.683842"/>
  <p:tag name="EMFCHILD" val="Tru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75"/>
  <p:tag name="ORIGINALWIDTH" val=" 2.313417"/>
  <p:tag name="EMFCHILD" val="True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9228"/>
  <p:tag name="ORIGINALWIDTH" val=" 3.290645"/>
  <p:tag name="EMFCHILD" val="True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6.469228"/>
  <p:tag name="ORIGINALWIDTH" val=" 3.978677"/>
  <p:tag name="EMFCHILD" val="Tru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 9.713575"/>
  <p:tag name="ORIGINALWIDTH" val=" 2.313417"/>
  <p:tag name="EMFCHILD" val="True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77.344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parse noise}&#10;&#10;\end{document}&#10;"/>
  <p:tag name="IGUANATEXSIZE" val="20"/>
  <p:tag name="IGUANATEXCURSOR" val="167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47.244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s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front.eps}&#10;\end{minipage}&#10;\end{figure}&#10;\end{document}&#10;"/>
  <p:tag name="IGUANATEXSIZE" val="10"/>
  <p:tag name="IGUANATEXCURSOR" val="36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top.eps}&#10;\end{minipage}&#10;\end{figure}&#10;\end{document}&#10;"/>
  <p:tag name="IGUANATEXSIZE" val="10"/>
  <p:tag name="IGUANATEXCURSOR" val="37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parse_cube_side.eps}&#10;\end{minipage}&#10;\end{figure}&#10;\end{document}&#10;"/>
  <p:tag name="IGUANATEXSIZE" val="10"/>
  <p:tag name="IGUANATEXCURSOR" val="37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29.337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/>
  <p:tag name="IGUANATEXSIZE" val="20"/>
  <p:tag name="IGUANATEXCURSOR" val="167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5.74425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front.eps}&#10;\end{minipage}&#10;\end{figure}&#10;\end{document}&#10;"/>
  <p:tag name="IGUANATEXSIZE" val="10"/>
  <p:tag name="IGUANATEXCURSOR" val="34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top.eps}&#10;\end{minipage}&#10;\end{figure}&#10;\end{document}&#10;"/>
  <p:tag name="IGUANATEXSIZE" val="10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stripe_cube_side.eps}&#10;\end{minipage}&#10;\end{figure}&#10;\end{document}&#10;"/>
  <p:tag name="IGUANATEXSIZE" val="10"/>
  <p:tag name="IGUANATEXCURSOR" val="375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01299"/>
  <p:tag name="ORIGINALWIDTH" val="804.112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Gaussian noise}&#10;&#10;\end{document}&#10;"/>
  <p:tag name="IGUANATEXSIZE" val="20"/>
  <p:tag name="IGUANATEXCURSOR" val="167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n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front.eps}&#10;\end{minipage}&#10;\end{figure}&#10;\end{document}&#10;"/>
  <p:tag name="IGUANATEXSIZE" val="10"/>
  <p:tag name="IGUANATEXCURSOR" val="34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top.eps}&#10;\end{minipage}&#10;\end{figure}&#10;\end{document}&#10;"/>
  <p:tag name="IGUANATEXSIZE" val="10"/>
  <p:tag name="IGUANATEXCURSOR" val="376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gaussian_cube_side.eps}&#10;\end{minipage}&#10;\end{figure}&#10;\end{document}&#10;"/>
  <p:tag name="IGUANATEXSIZE" val="10"/>
  <p:tag name="IGUANATEXCURSOR" val="37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4}}&#10;&#10;\end{document}&#10;"/>
  <p:tag name="IGUANATEXSIZE" val="20"/>
  <p:tag name="IGUANATEXCURSOR" val="171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3}}&#10;&#10;\end{document}&#10;"/>
  <p:tag name="IGUANATEXSIZE" val="20"/>
  <p:tag name="IGUANATEXCURSOR" val="1718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134.15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haracterized by}}  \textcircled{\scriptsize{2}}&#10;&#10;\end{document}&#10;"/>
  <p:tag name="IGUANATEXSIZE" val="20"/>
  <p:tag name="IGUANATEXCURSOR" val="168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37.395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Constrained by}}  \textcircled{\scriptsize{5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17.89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Regularized by}}  \textcircled{\scriptsize{1}}&#10;&#10;\end{document}&#10;"/>
  <p:tag name="IGUANATEXSIZE" val="20"/>
  <p:tag name="IGUANATEXCURSOR" val="17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1.57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S image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6"/>
  <p:tag name="LAYER" val="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513.8217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ctoring}&#10;&#10;\end{document}&#10;"/>
  <p:tag name="IGUANATEXSIZE" val="14"/>
  <p:tag name="IGUANATEXCURSOR" val="1314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1128.90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mall spectral blocks}&#10;&#10;\end{document}&#10;"/>
  <p:tag name="IGUANATEXSIZE" val="16"/>
  <p:tag name="IGUANATEXCURSOR" val="132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806.362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of diffenrences}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237.03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lice}&#10;&#10;\end{document}&#10;"/>
  <p:tag name="IGUANATEXSIZE" val="14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28.30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by band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648.8406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Horizontally}&#10;&#10;\end{document}&#10;"/>
  <p:tag name="IGUANATEXSIZE" val="14"/>
  <p:tag name="IGUANATEXCURSOR" val="1315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490.568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Vertically}&#10;&#10;\end{document}&#10;"/>
  <p:tag name="IGUANATEXSIZE" val="14"/>
  <p:tag name="IGUANATEXCURSOR" val="1312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669"/>
  <p:tag name="ORIGINALWIDTH" val="808.612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atio-spectral}&#10;&#10;\end{document}&#10;"/>
  <p:tag name="IGUANATEXSIZE" val="16"/>
  <p:tag name="IGUANATEXCURSOR" val="131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.5115"/>
  <p:tag name="ORIGINALWIDTH" val="861.870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tructure tensor}&#10;&#10;\end{document}&#10;"/>
  <p:tag name="IGUANATEXSIZE" val="16"/>
  <p:tag name="IGUANATEXCURSOR" val="1321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523.573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pectrally}&#10;&#10;\end{document}&#10;"/>
  <p:tag name="IGUANATEXSIZE" val="14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0172"/>
  <p:tag name="ORIGINALWIDTH" val="641.3395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ing}&#10;&#10;\end{document}&#10;"/>
  <p:tag name="IGUANATEXSIZE" val="14"/>
  <p:tag name="IGUANATEXCURSOR" val="1317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0"/>
  <p:tag name="LAYER" val="2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73.5521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h \DiffOps \HSIClean$&#10;&#10;\end{document}&#10;"/>
  <p:tag name="IGUANATEXSIZE" val="16"/>
  <p:tag name="IGUANATEXCURSOR" val="132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72.403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ave_spectrum2.eps}&#10;\end{minipage}&#10;\end{figure}&#10;\end{document}&#10;"/>
  <p:tag name="IGUANATEXSIZE" val="9"/>
  <p:tag name="IGUANATEXCURSOR" val="373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8.98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h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368.301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v \DiffOps \HSIClean$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565.5789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First-order}&#10;&#10;\end{document}&#10;"/>
  <p:tag name="IGUANATEXSIZE" val="16"/>
  <p:tag name="IGUANATEXCURSOR" val="1310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52.23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v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745.60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/>
  <p:tag name="IGUANATEXSIZE" val="16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4"/>
  <p:tag name="LAYER" val="2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0146"/>
  <p:tag name="ORIGINALWIDTH" val="213.7798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color{white}&#10;$\DiffOps \HSIClean$&#10;&#10;\end{document}&#10;"/>
  <p:tag name="IGUANATEXSIZE" val="16"/>
  <p:tag name="IGUANATEXCURSOR" val="130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46.2317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D}_{b}&#10;\end{equation*}&#10;\end{document}&#10;"/>
  <p:tag name="IGUANATEXSIZE" val="20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8"/>
  <p:tag name="LAYER" val="2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6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858.119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Clean HS image}&#10;&#10;\end{document}&#10;"/>
  <p:tag name="IGUANATEXSIZE" val="20"/>
  <p:tag name="IGUANATEXCURSOR" val="1669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8"/>
  <p:tag name="LAYER" val="3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86"/>
  <p:tag name="LAYER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204.7244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mathbf{L}^{(k)}_{\mathbf{u}}&#10;\end{equation*}&#10;\end{document}&#10;"/>
  <p:tag name="IGUANATEXSIZE" val="20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24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front.eps}&#10;\end{minipage}&#10;\end{figure}&#10;\end{document}&#10;"/>
  <p:tag name="IGUANATEXSIZE" val="10"/>
  <p:tag name="IGUANATEXCURSOR" val="38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top.eps}&#10;\end{minipage}&#10;\end{figure}&#10;\end{document}&#10;"/>
  <p:tag name="IGUANATEXSIZE" val="10"/>
  <p:tag name="IGUANATEXCURSOR" val="37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clean_cube_side.eps}&#10;\end{minipage}&#10;\end{figure}&#10;\end{document}&#10;"/>
  <p:tag name="IGUANATEXSIZE" val="10"/>
  <p:tag name="IGUANATEXCURSOR" val="37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58"/>
  <p:tag name="LAYER" val="2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9.7412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v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.5169"/>
  <p:tag name="ORIGINALWIDTH" val="1077.9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Observed HS image}&#10;&#10;\end{document}&#10;"/>
  <p:tag name="IGUANATEXSIZE" val="20"/>
  <p:tag name="IGUANATEXCURSOR" val="1673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front.eps}&#10;\end{minipage}&#10;\end{figure}&#10;\end{document}&#10;"/>
  <p:tag name="IGUANATEXSIZE" val="10"/>
  <p:tag name="IGUANATEXCURSOR" val="36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4.80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top.eps}&#10;\end{minipage}&#10;\end{figure}&#10;\end{document}&#10;"/>
  <p:tag name="IGUANATEXSIZE" val="10"/>
  <p:tag name="IGUANATEXCURSOR" val="36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86.91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obsv/noisy_cube_side.eps}&#10;\end{minipage}&#10;\end{figure}&#10;\end{document}&#10;"/>
  <p:tag name="IGUANATEXSIZE" val="10"/>
  <p:tag name="IGUANATEXCURSOR" val="36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8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232.4709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b} \mathbf{u}&#10;\end{equation*}&#10;\end{document}&#10;"/>
  <p:tag name="IGUANATEXSIZE" val="18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top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DbU_side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99291"/>
  <p:tag name="ORIGINALWIDTH" val="71.9910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u}&#10;\end{equation*}&#10;\end{document}&#10;"/>
  <p:tag name="IGUANATEXSIZE" val="18"/>
  <p:tag name="IGUANATEXCURSOR" val="30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guide_image.eps}&#10;\end{minipage}&#10;\end{figure}&#10;\end{document}&#10;"/>
  <p:tag name="IGUANATEXSIZE" val="8"/>
  <p:tag name="IGUANATEXCURSOR" val="340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front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top.eps}&#10;\end{minipage}&#10;\end{figure}&#10;\end{document}&#10;"/>
  <p:tag name="IGUANATEXSIZE" val="8"/>
  <p:tag name="IGUANATEXCURSOR" val="36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U_side.eps}&#10;\end{minipage}&#10;\end{figure}&#10;\end{document}&#10;"/>
  <p:tag name="IGUANATEXSIZE" val="8"/>
  <p:tag name="IGUANATEXCURSOR" val="0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/>
  <p:tag name="IGUANATEXSIZE" val="18"/>
  <p:tag name="IGUANATEXCURSOR" val="2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black}&#10;\begin{equation*}&#10;=&#10;\end{equation*}&#10;\end{document}&#10;"/>
  <p:tag name="IGUANATEXSIZE" val="18"/>
  <p:tag name="IGUANATEXCURSOR" val="26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1373.442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bf{\textsf{Observation model} $(23)$}&#10;&#10;\end{document}&#10;"/>
  <p:tag name="IGUANATEXSIZE" val="24"/>
  <p:tag name="IGUANATEXCURSOR" val="1695"/>
  <p:tag name="TRANSPARENCY" val="True"/>
  <p:tag name="LATEXENGINEID" val="2"/>
  <p:tag name="TEMPFOLDER" val=".\"/>
  <p:tag name="LATEXFORMHEIGHT" val="312.5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0.855"/>
  <p:tag name="ORIGINALWIDTH" val="1968.504"/>
  <p:tag name="LATEXADDIN" val="\documentclass{article}&#10;\usepackage{amsmath}&#10;\usepackage{amssymb}&#10;\pagestyle{empty}&#10;&#10;% define my color&#10;\usepackage{xcolor}&#10;\definecolor{merit}{rgb}{0.12,0.56,1}&#10;\definecolor{demerit}{rgb}{0.94,0.38,00.38}&#10;&#10;\global\long\def\RealSpace#1{\mathbb{R}^{#1}}&#10;\global\long\def\SSSTTV{{\text{S}_{3} \text{TTV}}}&#10;\global\long\def\NumElement{N}&#10;\global\long\def\HSIClean{\mathbf{u}}&#10;\global\long\def\HSIObsv{\mathbf{v}}&#10;\global\long\def\NoiseSparse{\mathbf{s}}&#10;\global\long\def\NoiseGauss{\mathbf{n}}&#10;\global\long\def\NoiseStripe{\mathbf{t}}&#10;\global\long\def\DiffOpv{\mathbf{D}_{v}}&#10;\global\long\def\DiffOph{\mathbf{D}_{h}}&#10;\global\long\def\DiffOps{\mathbf{D}_{s}}&#10;\global\long\def\DiffOpSp{\mathbf{D}}&#10;\global\long\def\NumBlock{B}&#10;\global\long\def\IndexBlock{b}&#10;\global\long\def\ExpantionOp#1{\mathbf{P}_{#1}}&#10;\global\long\def\RadiusFidel{\varepsilon}&#10;\global\long\def\RadiusSparse{\alpha}&#10;\global\long\def\RadiusStripe{\beta}&#10;\global\long\def\ParamsRadius{\rho}&#10;\global\long\def\BallFidel{B_{2, \RadiusFidel}^{\HSIObsv}}&#10;\global\long\def\BallSparse{B_{1, \RadiusSparse}}&#10;\global\long\def\BallStripe{B_{1, \RadiusStripe}}&#10;\global\long\def\SetZero{\{ \mathbf{0} \}}&#10;\global\long\def\MinRange{\underline{\mu}}&#10;\global\long\def\MaxRange{\bar{\mu}}&#10;\global\long\def\SetRange{R_{\MinRange,\MaxRange}}&#10;&#10;\begin{document}&#10;\begin{align*}&#10; \min_{\HSIClean, \NoiseSparse, \NoiseStripe \in \RealSpace{\NumElement}} \: &amp; &#10; \SSSTTV(\HSIClean), \nonumber \\&#10; \text{s.t.} \: &amp; &#10; \left\{\begin{array}{lr}&#10;  \HSIClean + \NoiseSparse + \NoiseStripe \in \BallFidel, &amp;  \cdots \textcircled{\scriptsize{1}} \vspace{1mm}\\&#10;  \NoiseSparse \in \BallSparse, &amp; \cdots \textcircled{\scriptsize{3}} \vspace{1mm}\\&#10;  \NoiseStripe \in \BallStripe, &amp; \cdots \textcircled{\scriptsize{4}} \vspace{1mm}\\&#10;  \DiffOpv \NoiseStripe = \mathbf{0}, &amp; \cdots \textcircled{\scriptsize{5}} \vspace{1mm}\\&#10;\HSIClean \in \SetRange, &amp; \cdots \textcircled{\scriptsize{5}}&#10; \end{array}&#10;\right.&#10;\end{align*}&#10;\end{document}"/>
  <p:tag name="IGUANATEXSIZE" val="28"/>
  <p:tag name="IGUANATEXCURSOR" val="1874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1.949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v} \mathbf{D}_{b} \mathbf{u}&#10;\end{equation*}&#10;\end{document}&#10;"/>
  <p:tag name="IGUANATEXSIZE" val="16"/>
  <p:tag name="IGUANATEXCURSOR" val="31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.49835"/>
  <p:tag name="ORIGINALWIDTH" val="123.7346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dots&#10;\end{equation*}&#10;\end{document}&#10;"/>
  <p:tag name="IGUANATEXSIZE" val="16"/>
  <p:tag name="IGUANATEXCURSOR" val="29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cube_front.eps}&#10;\end{minipage}&#10;\end{figure}&#10;\end{document}&#10;"/>
  <p:tag name="IGUANATEXSIZE" val="7"/>
  <p:tag name="IGUANATEXCURSOR" val="0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front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top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hDbU_side.eps}&#10;\end{minipage}&#10;\end{figure}&#10;\end{document}&#10;"/>
  <p:tag name="IGUANATEXSIZE" val="2"/>
  <p:tag name="IGUANATEXCURSOR" val="371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front.eps}&#10;\end{minipage}&#10;\end{figure}&#10;\end{document}&#10;"/>
  <p:tag name="IGUANATEXSIZE" val="2"/>
  <p:tag name="IGUANATEXCURSOR" val="36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9.7871"/>
  <p:tag name="ORIGINALWIDTH" val="86.18268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top.eps}&#10;\end{minipage}&#10;\end{figure}&#10;\end{document}&#10;"/>
  <p:tag name="IGUANATEXSIZE" val="2"/>
  <p:tag name="IGUANATEXCURSOR" val="37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9794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_ver5/crop_DvDbU_side.eps}&#10;\end{minipage}&#10;\end{figure}&#10;\end{document}&#10;"/>
  <p:tag name="IGUANATEXSIZE" val="2"/>
  <p:tag name="IGUANATEXCURSOR" val="379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0"/>
  <p:tag name="LAYER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06.4492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D}_{h} \mathbf{D}_{b} \mathbf{u}&#10;\end{equation*}&#10;\end{document}&#10;"/>
  <p:tag name="IGUANATEXSIZE" val="16"/>
  <p:tag name="IGUANATEXCURSOR" val="317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0.619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DC1_image/noised_cube_top.eps}&#10;\end{minipage}&#10;\end{figure}&#10;\end{document}&#10;"/>
  <p:tag name="IGUANATEXSIZE" val="7"/>
  <p:tag name="IGUANATEXCURSOR" val="375"/>
  <p:tag name="TRANSPARENCY" val="True"/>
  <p:tag name="LATEXENGINEID" val="0"/>
  <p:tag name="TEMPFOLDER" val=".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h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.76307"/>
  <p:tag name="ORIGINALWIDTH" val="745.604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Second-order}&#10;&#10;\end{document}&#10;"/>
  <p:tag name="IGUANATEXSIZE" val="16"/>
  <p:tag name="IGUANATEXCURSOR" val="130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.26331"/>
  <p:tag name="ORIGINALWIDTH" val="590.3323"/>
  <p:tag name="LATEXADDIN" val="\documentclass{article}&#10;\usepackage{amsmath}&#10;\usepackage{amssymb}&#10;\pagestyle{empty}&#10;&#10;% Setting font&#10;\usepackage{fontspec}&#10;&#10;\setsansfont{SegoeUI}&#10;&#10;&#10;% define my color&#10;\usepackage{xcolor}&#10;\definecolor{merit}{rgb}{0.12,0.56,1}&#10;\definecolor{demerit}{rgb}{0.94,0.38,00.38}&#10;&#10;\global\long\def\SSSTTV{{\text{S}_{3} \text{TTV}}}&#10;&#10;\global\long\def\HSIClean{\mathbf{u}}&#10;\global\long\def\HSIObsv{\mathbf{v}}&#10;\global\long\def\NoiseSparse{\mathbf{s}}&#10;\global\long\def\NoiseGauss{\mathbf{n}}&#10;\global\long\def\NoiseStripe{\mathbf{t}}&#10;&#10;\global\long\def\DiffOpv{\mathbf{D}_{v}}&#10;\global\long\def\DiffOph{\mathbf{D}_{h}}&#10;\global\long\def\DiffOps{\mathbf{D}_{s}}&#10;\global\long\def\DiffOpSp{\mathbf{D}}&#10;&#10;\global\long\def\NumBlock{B}&#10;\global\long\def\IndexBlock{b}&#10;\global\long\def\ExpantionOp#1{\mathbf{P}_{#1}}&#10;&#10;\global\long\def\RadiusFidel{\varepsilon}&#10;\global\long\def\RadiusSparse{\alpha}&#10;\global\long\def\RadiusStripe{\beta}&#10;&#10;\global\long\def\ParamsRadius{\rho}&#10;&#10;\global\long\def\BallFidel{B_{2, \RadiusFidel}^{\HSIObsv}}&#10;\global\long\def\BallSparse{B_{1, \RadiusSparse}}&#10;\global\long\def\BallStripe{B_{1, \RadiusStripe}}&#10;\global\long\def\SetZero{\{ \mathbf{0} \}}&#10;&#10;\global\long\def\MinRange{\underline{\mu}}&#10;\global\long\def\MaxRange{\bar{\mu}}&#10;\global\long\def\SetRange{R_{\MinRange,\MaxRange}}&#10;&#10;\begin{document}&#10;&#10;\textsf{differences}&#10;&#10;\end{document}&#10;"/>
  <p:tag name="IGUANATEXSIZE" val="16"/>
  <p:tag name="IGUANATEXCURSOR" val="131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front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3.577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top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7.154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DvDbU_side.eps}&#10;\end{minipage}&#10;\end{figure}&#10;\end{document}&#10;"/>
  <p:tag name="IGUANATEXSIZE" val="7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0168"/>
  <p:tag name="ORIGINALWIDTH" val="629.3378"/>
  <p:tag name="LATEXADDIN" val="\documentclass{article}&#10;\usepackage{amsmath}&#10;\usepackage{amssymb}&#10;\pagestyle{empty}&#10;&#10;% Setting font&#10;\usepackage{fontspec}&#10;% \setmainfont{Latin Modern Math}&#10;% \setmainfont{SegoeUI}&#10;\setsansfont{SegoeUI}&#10;% \setmathfont{Latin Modern Math}&#10;&#10;% define my color&#10;\usepackage{xcolor}&#10;\definecolor{merit}{rgb}{0.12,0.56,1}&#10;\definecolor{demerit}{rgb}{0.94,0.38,00.38}&#10;&#10;\global\long\def\ZeroElem{\mathbf{0}}&#10;\global\long\def\CompBack{\mathbf{b}}&#10;\global\long\def\CompFore{\mathbf{f}}&#10;\global\long\def\CompSpar{\mathbf{s}}&#10;\global\long\def\CoefSpar{\mathbf{a}}&#10;\global\long\def\Dict{\mathbf{d}}&#10;&#10;\global\long\def\Subspace{M}&#10;\global\long\def\ImagObsv{\mathbf{v}}&#10;\global\long\def\PanoImagObsv{\mathbf{v}_{\Subspace}}&#10;&#10;\global\long\def\VarSymDual{\mathbf{z}}&#10;\global\long\def\VarDual#1{\mathbf{z}_{#1}}&#10;&#10;\global\long\def\ConsSpar{\eta_{\CompSpar}}&#10;\global\long\def\ConsFore{\eta_{\CompFore}}&#10;\global\long\def\ConsFidel{\varepsilon}&#10;&#10;\global\long\def\SpheDict{S}&#10;\global\long\def\BallSpar{B_{1, \ConsSpar}^{\ZeroElem}}&#10;\global\long\def\BallFore{B_{1, \CompFore}^{\ZeroElem}}&#10;\global\long\def\BallFidel{B_{2, \ConsFidel}^{\PanoImagObsv}}&#10;&#10;\global\long\def\NormOp#1{\| #1 \|_{\mbox{op}}}&#10;\global\long\def\Proj#1{P_{#1}}&#10;&#10;\global\long\def\NumDict{D}&#10;\global\long\def\ValDict{d}&#10;\global\long\def\NumFuncBack{K}&#10;\global\long\def\ValFuncBack{i}&#10;\global\long\def\FuncBack#1{R_{#1}}&#10;\global\long\def\LinOpBack#1{\mathbf{L}_{#1}}&#10;\global\long\def\ConvA#1{\mathfrak{A}_{#1}}&#10;\global\long\def\ConvD#1{\mathfrak{C}_{#1}}&#10;&#10;\global\long\def\IterOuter{k}&#10;\global\long\def\IterInner{l}&#10;&#10;\global\long\def\StanDevGauss{\sigma}&#10;\global\long\def\RateSparse{p_{\CompSpar}}&#10;&#10;\begin{document}&#10;&#10;\textsf{Stripe noise}&#10;&#10;\end{document}&#10;"/>
  <p:tag name="IGUANATEXSIZE" val="20"/>
  <p:tag name="IGUANATEXCURSOR" val="1676"/>
  <p:tag name="TRANSPARENCY" val="True"/>
  <p:tag name="LATEXENGINEID" val="2"/>
  <p:tag name="TEMPFOLDER" val=".\./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12"/>
  <p:tag name="LAYER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45.74425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equation*}&#10;\color{white}\mathbf{t}&#10;\end{equation*}&#10;\end{document}&#10;"/>
  <p:tag name="IGUANATEXSIZE" val="24"/>
  <p:tag name="IGUANATEXCURSOR" val="313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0.371"/>
  <p:tag name="ORIGINALWIDTH" val="1030.371"/>
  <p:tag name="LATEXADDIN" val="\documentclass{article}&#10;\usepackage{amsmath}&#10;\usepackage{amssymb}&#10;\usepackage{amsfonts}&#10;\usepackage{amsthm}&#10;\usepackage{booktabs}&#10;\usepackage{algorithm}&#10;\usepackage{algorithmic}&#10;\usepackage{graphicx}&#10;\usepackage{xcolor}&#10;\pagestyle{empty}&#10;&#10;\begin{document}&#10;\color{darkgray}&#10;\begin{figure}&#10;\begin{minipage}{0.24\hsize}&#10;\includegraphics[width=\hsize]{./HSI_cube/U_front.eps}&#10;\end{minipage}&#10;\end{figure}&#10;\end{document}&#10;"/>
  <p:tag name="IGUANATEXSIZE" val="10"/>
  <p:tag name="IGUANATEXCURSOR" val="358"/>
  <p:tag name="TRANSPARENCY" val="True"/>
  <p:tag name="LATEXENGINEID" val="0"/>
  <p:tag name="TEMPFOLDER" val=".\./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6366</TotalTime>
  <Words>99</Words>
  <Application>Microsoft Office PowerPoint</Application>
  <PresentationFormat>ユーザー設定</PresentationFormat>
  <Paragraphs>48</Paragraphs>
  <Slides>11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8" baseType="lpstr">
      <vt:lpstr>游ゴシック</vt:lpstr>
      <vt:lpstr>Arial</vt:lpstr>
      <vt:lpstr>Calibri</vt:lpstr>
      <vt:lpstr>Calibri Light</vt:lpstr>
      <vt:lpstr>Cambria Math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長沼 一輝</dc:creator>
  <cp:lastModifiedBy>真悟 竹本</cp:lastModifiedBy>
  <cp:revision>82</cp:revision>
  <dcterms:created xsi:type="dcterms:W3CDTF">2021-10-07T08:47:15Z</dcterms:created>
  <dcterms:modified xsi:type="dcterms:W3CDTF">2025-07-04T11:34:59Z</dcterms:modified>
</cp:coreProperties>
</file>